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324008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677" userDrawn="1">
          <p15:clr>
            <a:srgbClr val="A4A3A4"/>
          </p15:clr>
        </p15:guide>
        <p15:guide id="3" pos="1354" userDrawn="1">
          <p15:clr>
            <a:srgbClr val="A4A3A4"/>
          </p15:clr>
        </p15:guide>
        <p15:guide id="4" orient="horz" pos="1120" userDrawn="1">
          <p15:clr>
            <a:srgbClr val="A4A3A4"/>
          </p15:clr>
        </p15:guide>
        <p15:guide id="5" orient="horz" pos="1680" userDrawn="1">
          <p15:clr>
            <a:srgbClr val="A4A3A4"/>
          </p15:clr>
        </p15:guide>
        <p15:guide id="6" orient="horz" pos="2243" userDrawn="1">
          <p15:clr>
            <a:srgbClr val="A4A3A4"/>
          </p15:clr>
        </p15:guide>
        <p15:guide id="7" orient="horz" pos="2804" userDrawn="1">
          <p15:clr>
            <a:srgbClr val="A4A3A4"/>
          </p15:clr>
        </p15:guide>
        <p15:guide id="8" orient="horz" pos="3927" userDrawn="1">
          <p15:clr>
            <a:srgbClr val="A4A3A4"/>
          </p15:clr>
        </p15:guide>
        <p15:guide id="9" orient="horz" pos="3367" userDrawn="1">
          <p15:clr>
            <a:srgbClr val="A4A3A4"/>
          </p15:clr>
        </p15:guide>
        <p15:guide id="10" orient="horz" pos="44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3" autoAdjust="0"/>
    <p:restoredTop sz="96208"/>
  </p:normalViewPr>
  <p:slideViewPr>
    <p:cSldViewPr snapToGrid="0" snapToObjects="1">
      <p:cViewPr>
        <p:scale>
          <a:sx n="400" d="100"/>
          <a:sy n="400" d="100"/>
        </p:scale>
        <p:origin x="288" y="288"/>
      </p:cViewPr>
      <p:guideLst>
        <p:guide orient="horz" pos="560"/>
        <p:guide pos="677"/>
        <p:guide pos="1354"/>
        <p:guide orient="horz" pos="1120"/>
        <p:guide orient="horz" pos="1680"/>
        <p:guide orient="horz" pos="2243"/>
        <p:guide orient="horz" pos="2804"/>
        <p:guide orient="horz" pos="3927"/>
        <p:guide orient="horz" pos="3367"/>
        <p:guide orient="horz" pos="44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7" y="1237197"/>
            <a:ext cx="2754075" cy="2631887"/>
          </a:xfrm>
        </p:spPr>
        <p:txBody>
          <a:bodyPr anchor="b"/>
          <a:lstStyle>
            <a:lvl1pPr algn="ctr">
              <a:defRPr sz="2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3970580"/>
            <a:ext cx="2430066" cy="1825171"/>
          </a:xfrm>
        </p:spPr>
        <p:txBody>
          <a:bodyPr/>
          <a:lstStyle>
            <a:lvl1pPr marL="0" indent="0" algn="ctr">
              <a:buNone/>
              <a:defRPr sz="850"/>
            </a:lvl1pPr>
            <a:lvl2pPr marL="161986" indent="0" algn="ctr">
              <a:buNone/>
              <a:defRPr sz="709"/>
            </a:lvl2pPr>
            <a:lvl3pPr marL="323972" indent="0" algn="ctr">
              <a:buNone/>
              <a:defRPr sz="638"/>
            </a:lvl3pPr>
            <a:lvl4pPr marL="485958" indent="0" algn="ctr">
              <a:buNone/>
              <a:defRPr sz="567"/>
            </a:lvl4pPr>
            <a:lvl5pPr marL="647944" indent="0" algn="ctr">
              <a:buNone/>
              <a:defRPr sz="567"/>
            </a:lvl5pPr>
            <a:lvl6pPr marL="809930" indent="0" algn="ctr">
              <a:buNone/>
              <a:defRPr sz="567"/>
            </a:lvl6pPr>
            <a:lvl7pPr marL="971916" indent="0" algn="ctr">
              <a:buNone/>
              <a:defRPr sz="567"/>
            </a:lvl7pPr>
            <a:lvl8pPr marL="1133902" indent="0" algn="ctr">
              <a:buNone/>
              <a:defRPr sz="567"/>
            </a:lvl8pPr>
            <a:lvl9pPr marL="1295888" indent="0" algn="ctr">
              <a:buNone/>
              <a:defRPr sz="5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47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402483"/>
            <a:ext cx="698644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402483"/>
            <a:ext cx="2055431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7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09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9" y="1884671"/>
            <a:ext cx="2794576" cy="3144614"/>
          </a:xfrm>
        </p:spPr>
        <p:txBody>
          <a:bodyPr anchor="b"/>
          <a:lstStyle>
            <a:lvl1pPr>
              <a:defRPr sz="2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9" y="5059035"/>
            <a:ext cx="2794576" cy="1653678"/>
          </a:xfrm>
        </p:spPr>
        <p:txBody>
          <a:bodyPr/>
          <a:lstStyle>
            <a:lvl1pPr marL="0" indent="0">
              <a:buNone/>
              <a:defRPr sz="850">
                <a:solidFill>
                  <a:schemeClr val="tx1"/>
                </a:solidFill>
              </a:defRPr>
            </a:lvl1pPr>
            <a:lvl2pPr marL="161986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2pPr>
            <a:lvl3pPr marL="323972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3pPr>
            <a:lvl4pPr marL="48595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4pPr>
            <a:lvl5pPr marL="647944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5pPr>
            <a:lvl6pPr marL="80993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6pPr>
            <a:lvl7pPr marL="97191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7pPr>
            <a:lvl8pPr marL="1133902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8pPr>
            <a:lvl9pPr marL="129588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47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2012414"/>
            <a:ext cx="1377037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2012414"/>
            <a:ext cx="1377037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72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402484"/>
            <a:ext cx="2794576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1853171"/>
            <a:ext cx="1370709" cy="908210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2761381"/>
            <a:ext cx="1370709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1853171"/>
            <a:ext cx="1377459" cy="908210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2761381"/>
            <a:ext cx="1377459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78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7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61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503978"/>
            <a:ext cx="1045013" cy="1763924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1088455"/>
            <a:ext cx="1640295" cy="5372269"/>
          </a:xfrm>
        </p:spPr>
        <p:txBody>
          <a:bodyPr/>
          <a:lstStyle>
            <a:lvl1pPr>
              <a:defRPr sz="1134"/>
            </a:lvl1pPr>
            <a:lvl2pPr>
              <a:defRPr sz="992"/>
            </a:lvl2pPr>
            <a:lvl3pPr>
              <a:defRPr sz="850"/>
            </a:lvl3pPr>
            <a:lvl4pPr>
              <a:defRPr sz="709"/>
            </a:lvl4pPr>
            <a:lvl5pPr>
              <a:defRPr sz="709"/>
            </a:lvl5pPr>
            <a:lvl6pPr>
              <a:defRPr sz="709"/>
            </a:lvl6pPr>
            <a:lvl7pPr>
              <a:defRPr sz="709"/>
            </a:lvl7pPr>
            <a:lvl8pPr>
              <a:defRPr sz="709"/>
            </a:lvl8pPr>
            <a:lvl9pPr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2267902"/>
            <a:ext cx="1045013" cy="4201570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5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503978"/>
            <a:ext cx="1045013" cy="1763924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1088455"/>
            <a:ext cx="1640295" cy="5372269"/>
          </a:xfrm>
        </p:spPr>
        <p:txBody>
          <a:bodyPr anchor="t"/>
          <a:lstStyle>
            <a:lvl1pPr marL="0" indent="0">
              <a:buNone/>
              <a:defRPr sz="1134"/>
            </a:lvl1pPr>
            <a:lvl2pPr marL="161986" indent="0">
              <a:buNone/>
              <a:defRPr sz="992"/>
            </a:lvl2pPr>
            <a:lvl3pPr marL="323972" indent="0">
              <a:buNone/>
              <a:defRPr sz="850"/>
            </a:lvl3pPr>
            <a:lvl4pPr marL="485958" indent="0">
              <a:buNone/>
              <a:defRPr sz="709"/>
            </a:lvl4pPr>
            <a:lvl5pPr marL="647944" indent="0">
              <a:buNone/>
              <a:defRPr sz="709"/>
            </a:lvl5pPr>
            <a:lvl6pPr marL="809930" indent="0">
              <a:buNone/>
              <a:defRPr sz="709"/>
            </a:lvl6pPr>
            <a:lvl7pPr marL="971916" indent="0">
              <a:buNone/>
              <a:defRPr sz="709"/>
            </a:lvl7pPr>
            <a:lvl8pPr marL="1133902" indent="0">
              <a:buNone/>
              <a:defRPr sz="709"/>
            </a:lvl8pPr>
            <a:lvl9pPr marL="1295888" indent="0">
              <a:buNone/>
              <a:defRPr sz="70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2267902"/>
            <a:ext cx="1045013" cy="4201570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48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402484"/>
            <a:ext cx="279457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2012414"/>
            <a:ext cx="279457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7006700"/>
            <a:ext cx="7290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7006700"/>
            <a:ext cx="109353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7006700"/>
            <a:ext cx="7290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5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23972" rtl="0" eaLnBrk="1" latinLnBrk="0" hangingPunct="1">
        <a:lnSpc>
          <a:spcPct val="90000"/>
        </a:lnSpc>
        <a:spcBef>
          <a:spcPct val="0"/>
        </a:spcBef>
        <a:buNone/>
        <a:defRPr kumimoji="1" sz="1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3" indent="-80993" algn="l" defTabSz="3239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4297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0496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6695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728937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90923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0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21489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37688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2pPr>
      <a:lvl3pPr marL="323972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3pPr>
      <a:lvl4pPr marL="485958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647944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09930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971916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02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295888" algn="l" defTabSz="323972" rtl="0" eaLnBrk="1" latinLnBrk="0" hangingPunct="1">
        <a:defRPr kumimoji="1" sz="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0" y="3039"/>
            <a:ext cx="662351" cy="761876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58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演題番号</a:t>
            </a:r>
            <a:endParaRPr kumimoji="1" lang="en-US" altLang="ja-JP" sz="1458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662352" y="3039"/>
            <a:ext cx="2577736" cy="7618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522" spc="-1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522" spc="-19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16" spc="-1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</a:t>
            </a:r>
            <a:endParaRPr kumimoji="1" lang="en-US" altLang="ja-JP" sz="1116" spc="-19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16" spc="-1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演者名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8B580BC-C08D-4C2F-96D2-A2CF6DB68D36}"/>
              </a:ext>
            </a:extLst>
          </p:cNvPr>
          <p:cNvSpPr/>
          <p:nvPr/>
        </p:nvSpPr>
        <p:spPr>
          <a:xfrm>
            <a:off x="259847" y="842037"/>
            <a:ext cx="1315684" cy="34536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顔写真は任意です</a:t>
            </a:r>
          </a:p>
        </p:txBody>
      </p:sp>
      <p:sp>
        <p:nvSpPr>
          <p:cNvPr id="8" name="正方形/長方形 6">
            <a:extLst>
              <a:ext uri="{FF2B5EF4-FFF2-40B4-BE49-F238E27FC236}">
                <a16:creationId xmlns:a16="http://schemas.microsoft.com/office/drawing/2014/main" id="{98AAA263-A786-42BE-A179-26A75B0B4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4" y="6709600"/>
            <a:ext cx="3136900" cy="824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顧問：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薬品工業</a:t>
            </a:r>
            <a:endParaRPr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講演料：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ファーマ</a:t>
            </a:r>
            <a:endParaRPr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受託研究・共同研究費：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製薬株式会社</a:t>
            </a:r>
            <a:endParaRPr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奨学寄附金：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E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</a:t>
            </a:r>
            <a:r>
              <a:rPr lang="en-US" altLang="ja-JP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薬品株式会社</a:t>
            </a:r>
            <a:r>
              <a:rPr lang="ja-JP" altLang="en-US" sz="7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charset="0"/>
              </a:rPr>
              <a:t>　</a:t>
            </a:r>
            <a:endParaRPr kumimoji="0" lang="en-US" altLang="ja-JP" sz="7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A81DEB-E53B-4B71-9254-DB14F1740C2C}"/>
              </a:ext>
            </a:extLst>
          </p:cNvPr>
          <p:cNvSpPr txBox="1"/>
          <p:nvPr/>
        </p:nvSpPr>
        <p:spPr>
          <a:xfrm>
            <a:off x="0" y="6494156"/>
            <a:ext cx="24025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ター発表：最下段に</a:t>
            </a:r>
            <a:r>
              <a:rPr lang="en-US" altLang="ja-JP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情報を記載</a:t>
            </a:r>
            <a:endParaRPr kumimoji="1"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6" ma:contentTypeDescription="新しいドキュメントを作成します。" ma:contentTypeScope="" ma:versionID="366ab4ca18528600fc4047ff36c3ecc6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3a410647d0636fe92b0f6d163fbd44f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8EF97-79E0-47A7-940F-4FD1685FC7F5}"/>
</file>

<file path=customXml/itemProps2.xml><?xml version="1.0" encoding="utf-8"?>
<ds:datastoreItem xmlns:ds="http://schemas.openxmlformats.org/officeDocument/2006/customXml" ds:itemID="{CA0DA162-CB73-4021-828C-B031C5EAC2B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98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Kuniaki</dc:creator>
  <cp:lastModifiedBy>user03</cp:lastModifiedBy>
  <cp:revision>16</cp:revision>
  <dcterms:created xsi:type="dcterms:W3CDTF">2020-03-12T04:47:01Z</dcterms:created>
  <dcterms:modified xsi:type="dcterms:W3CDTF">2022-03-18T05:22:59Z</dcterms:modified>
</cp:coreProperties>
</file>