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1546800" cy="18288000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4" d="100"/>
          <a:sy n="44" d="100"/>
        </p:scale>
        <p:origin x="42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43350" y="9605435"/>
            <a:ext cx="23660100" cy="4415365"/>
          </a:xfrm>
        </p:spPr>
        <p:txBody>
          <a:bodyPr/>
          <a:lstStyle>
            <a:lvl1pPr marL="0" indent="0" algn="ctr">
              <a:buNone/>
              <a:defRPr sz="6210"/>
            </a:lvl1pPr>
            <a:lvl2pPr marL="1183005" indent="0" algn="ctr">
              <a:buNone/>
              <a:defRPr sz="5175"/>
            </a:lvl2pPr>
            <a:lvl3pPr marL="2366010" indent="0" algn="ctr">
              <a:buNone/>
              <a:defRPr sz="4658"/>
            </a:lvl3pPr>
            <a:lvl4pPr marL="3549015" indent="0" algn="ctr">
              <a:buNone/>
              <a:defRPr sz="4140"/>
            </a:lvl4pPr>
            <a:lvl5pPr marL="4732020" indent="0" algn="ctr">
              <a:buNone/>
              <a:defRPr sz="4140"/>
            </a:lvl5pPr>
            <a:lvl6pPr marL="5915025" indent="0" algn="ctr">
              <a:buNone/>
              <a:defRPr sz="4140"/>
            </a:lvl6pPr>
            <a:lvl7pPr marL="7098030" indent="0" algn="ctr">
              <a:buNone/>
              <a:defRPr sz="4140"/>
            </a:lvl7pPr>
            <a:lvl8pPr marL="8281035" indent="0" algn="ctr">
              <a:buNone/>
              <a:defRPr sz="4140"/>
            </a:lvl8pPr>
            <a:lvl9pPr marL="9464040" indent="0" algn="ctr">
              <a:buNone/>
              <a:defRPr sz="41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2835" y="-431"/>
            <a:ext cx="4969365" cy="2161459"/>
            <a:chOff x="2835" y="-431"/>
            <a:chExt cx="4969365" cy="2161459"/>
          </a:xfrm>
        </p:grpSpPr>
        <p:sp>
          <p:nvSpPr>
            <p:cNvPr id="14" name="AutoShape 39">
              <a:extLst>
                <a:ext uri="{FF2B5EF4-FFF2-40B4-BE49-F238E27FC236}">
                  <a16:creationId xmlns:a16="http://schemas.microsoft.com/office/drawing/2014/main" id="{F70B6F2E-6093-49C2-A8ED-750ADE0F2DE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835" y="-431"/>
              <a:ext cx="4720343" cy="2161459"/>
            </a:xfrm>
            <a:prstGeom prst="roundRect">
              <a:avLst>
                <a:gd name="adj" fmla="val 2884"/>
              </a:avLst>
            </a:prstGeom>
            <a:solidFill>
              <a:srgbClr val="3F6CB4"/>
            </a:solidFill>
            <a:ln>
              <a:noFill/>
            </a:ln>
          </p:spPr>
          <p:txBody>
            <a:bodyPr wrap="none" lIns="117331" tIns="58666" rIns="117331" bIns="58666" anchor="ctr"/>
            <a:lstStyle>
              <a:lvl1pPr defTabSz="696913" eaLnBrk="0" hangingPunct="0">
                <a:spcBef>
                  <a:spcPts val="475"/>
                </a:spcBef>
                <a:defRPr sz="19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1pPr>
              <a:lvl2pPr marL="1150938" indent="-442913" defTabSz="696913" eaLnBrk="0" hangingPunct="0">
                <a:spcBef>
                  <a:spcPts val="963"/>
                </a:spcBef>
                <a:defRPr sz="38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2pPr>
              <a:lvl3pPr marL="1771650" indent="-354013" defTabSz="696913" eaLnBrk="0" hangingPunct="0">
                <a:spcBef>
                  <a:spcPts val="850"/>
                </a:spcBef>
                <a:defRPr sz="35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3pPr>
              <a:lvl4pPr marL="2479675" indent="-354013" defTabSz="696913" eaLnBrk="0" hangingPunct="0">
                <a:spcBef>
                  <a:spcPts val="650"/>
                </a:spcBef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4pPr>
              <a:lvl5pPr marL="3189288" indent="-355600" defTabSz="696913" eaLnBrk="0" hangingPunct="0">
                <a:spcBef>
                  <a:spcPts val="650"/>
                </a:spcBef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5pPr>
              <a:lvl6pPr marL="3646488" indent="-355600" defTabSz="696913" eaLnBrk="0" fontAlgn="base" hangingPunct="0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" charset="0"/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6pPr>
              <a:lvl7pPr marL="4103688" indent="-355600" defTabSz="696913" eaLnBrk="0" fontAlgn="base" hangingPunct="0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" charset="0"/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7pPr>
              <a:lvl8pPr marL="4560888" indent="-355600" defTabSz="696913" eaLnBrk="0" fontAlgn="base" hangingPunct="0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" charset="0"/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8pPr>
              <a:lvl9pPr marL="5018088" indent="-355600" defTabSz="696913" eaLnBrk="0" fontAlgn="base" hangingPunct="0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" charset="0"/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ja-JP" altLang="en-US" sz="2618" b="0">
                  <a:solidFill>
                    <a:schemeClr val="bg1"/>
                  </a:solidFill>
                </a:rPr>
                <a:t>　</a:t>
              </a:r>
            </a:p>
          </p:txBody>
        </p:sp>
        <p:sp>
          <p:nvSpPr>
            <p:cNvPr id="15" name="Text Box 15">
              <a:extLst>
                <a:ext uri="{FF2B5EF4-FFF2-40B4-BE49-F238E27FC236}">
                  <a16:creationId xmlns:a16="http://schemas.microsoft.com/office/drawing/2014/main" id="{3331ACA6-6776-415A-B79F-DD92F162694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2019872" y="69911"/>
              <a:ext cx="1752373" cy="505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12508" tIns="6286" rIns="12508" bIns="6286">
              <a:spAutoFit/>
            </a:bodyPr>
            <a:lstStyle>
              <a:lvl1pPr defTabSz="696913" eaLnBrk="0" hangingPunct="0">
                <a:spcBef>
                  <a:spcPts val="475"/>
                </a:spcBef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19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1pPr>
              <a:lvl2pPr marL="1017588" indent="-392113" defTabSz="696913" eaLnBrk="0" hangingPunct="0">
                <a:spcBef>
                  <a:spcPts val="963"/>
                </a:spcBef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38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2pPr>
              <a:lvl3pPr marL="1568450" indent="-312738" defTabSz="696913" eaLnBrk="0" hangingPunct="0">
                <a:spcBef>
                  <a:spcPts val="850"/>
                </a:spcBef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35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3pPr>
              <a:lvl4pPr marL="2195513" indent="-312738" defTabSz="696913" eaLnBrk="0" hangingPunct="0">
                <a:spcBef>
                  <a:spcPts val="650"/>
                </a:spcBef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4pPr>
              <a:lvl5pPr marL="2822575" indent="-314325" defTabSz="696913" eaLnBrk="0" hangingPunct="0">
                <a:spcBef>
                  <a:spcPts val="650"/>
                </a:spcBef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5pPr>
              <a:lvl6pPr marL="3279775" indent="-314325" defTabSz="696913" eaLnBrk="0" fontAlgn="base" hangingPunct="0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" charset="0"/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6pPr>
              <a:lvl7pPr marL="3736975" indent="-314325" defTabSz="696913" eaLnBrk="0" fontAlgn="base" hangingPunct="0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" charset="0"/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7pPr>
              <a:lvl8pPr marL="4194175" indent="-314325" defTabSz="696913" eaLnBrk="0" fontAlgn="base" hangingPunct="0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" charset="0"/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8pPr>
              <a:lvl9pPr marL="4651375" indent="-314325" defTabSz="696913" eaLnBrk="0" fontAlgn="base" hangingPunct="0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" charset="0"/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ts val="480"/>
                </a:spcBef>
              </a:pPr>
              <a:r>
                <a:rPr lang="en-US" altLang="ja-JP" sz="3200" dirty="0">
                  <a:solidFill>
                    <a:srgbClr val="DDC295"/>
                  </a:solidFill>
                  <a:latin typeface="Calisto MT" panose="02040603050505030304" pitchFamily="18" charset="0"/>
                  <a:ea typeface="BIZ UD明朝 Medium" panose="02020500000000000000" pitchFamily="17" charset="-128"/>
                </a:rPr>
                <a:t>2021</a:t>
              </a:r>
              <a:endParaRPr lang="ja-JP" altLang="ja-JP" sz="2800" dirty="0">
                <a:solidFill>
                  <a:srgbClr val="DDC295"/>
                </a:solidFill>
                <a:latin typeface="Calisto MT" panose="02040603050505030304" pitchFamily="18" charset="0"/>
                <a:ea typeface="BIZ UD明朝 Medium" panose="02020500000000000000" pitchFamily="17" charset="-128"/>
              </a:endParaRPr>
            </a:p>
          </p:txBody>
        </p:sp>
        <p:pic>
          <p:nvPicPr>
            <p:cNvPr id="16" name="図 15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3647" y="215007"/>
              <a:ext cx="1705719" cy="1649487"/>
            </a:xfrm>
            <a:prstGeom prst="rect">
              <a:avLst/>
            </a:prstGeom>
          </p:spPr>
        </p:pic>
        <p:sp>
          <p:nvSpPr>
            <p:cNvPr id="17" name="楕円 16"/>
            <p:cNvSpPr/>
            <p:nvPr userDrawn="1"/>
          </p:nvSpPr>
          <p:spPr>
            <a:xfrm>
              <a:off x="2101361" y="629606"/>
              <a:ext cx="1574695" cy="449498"/>
            </a:xfrm>
            <a:prstGeom prst="ellipse">
              <a:avLst/>
            </a:prstGeom>
            <a:gradFill flip="none" rotWithShape="1">
              <a:gsLst>
                <a:gs pos="0">
                  <a:srgbClr val="2AB7B9">
                    <a:shade val="30000"/>
                    <a:satMod val="115000"/>
                  </a:srgbClr>
                </a:gs>
                <a:gs pos="50000">
                  <a:srgbClr val="2AB7B9">
                    <a:shade val="67500"/>
                    <a:satMod val="115000"/>
                  </a:srgbClr>
                </a:gs>
                <a:gs pos="100000">
                  <a:srgbClr val="2AB7B9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18" name="正方形/長方形 17"/>
            <p:cNvSpPr/>
            <p:nvPr userDrawn="1"/>
          </p:nvSpPr>
          <p:spPr>
            <a:xfrm>
              <a:off x="2069407" y="637764"/>
              <a:ext cx="275877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800" b="1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一般社団法人</a:t>
              </a:r>
            </a:p>
          </p:txBody>
        </p:sp>
        <p:sp>
          <p:nvSpPr>
            <p:cNvPr id="19" name="正方形/長方形 18"/>
            <p:cNvSpPr/>
            <p:nvPr userDrawn="1"/>
          </p:nvSpPr>
          <p:spPr>
            <a:xfrm flipH="1">
              <a:off x="1293865" y="1061101"/>
              <a:ext cx="3678335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2800" spc="-15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DB007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GPｺﾞｼｯｸE" panose="020B0900000000000000" pitchFamily="50" charset="-128"/>
                </a:rPr>
                <a:t>日本</a:t>
              </a:r>
              <a:r>
                <a:rPr lang="ja-JP" altLang="en-US" sz="2800" b="1" spc="-15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DB007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GPｺﾞｼｯｸE" panose="020B0900000000000000" pitchFamily="50" charset="-128"/>
                </a:rPr>
                <a:t>老年歯科医学会</a:t>
              </a:r>
              <a:endParaRPr lang="en-US" altLang="ja-JP" sz="2800" b="1" spc="-15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DB00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ｺﾞｼｯｸE" panose="020B0900000000000000" pitchFamily="50" charset="-128"/>
              </a:endParaRPr>
            </a:p>
            <a:p>
              <a:pPr algn="ctr"/>
              <a:r>
                <a:rPr lang="ja-JP" altLang="en-US" sz="2800" b="1" spc="-15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DB007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GPｺﾞｼｯｸE" panose="020B0900000000000000" pitchFamily="50" charset="-128"/>
                </a:rPr>
                <a:t>第</a:t>
              </a:r>
              <a:r>
                <a:rPr lang="en-US" altLang="ja-JP" sz="2800" b="1" spc="-15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DB007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GPｺﾞｼｯｸE" panose="020B0900000000000000" pitchFamily="50" charset="-128"/>
                </a:rPr>
                <a:t>32</a:t>
              </a:r>
              <a:r>
                <a:rPr lang="ja-JP" altLang="en-US" sz="2800" b="1" spc="-15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DB007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GPｺﾞｼｯｸE" panose="020B0900000000000000" pitchFamily="50" charset="-128"/>
                </a:rPr>
                <a:t>回学術大会</a:t>
              </a:r>
            </a:p>
          </p:txBody>
        </p:sp>
      </p:grpSp>
      <p:sp>
        <p:nvSpPr>
          <p:cNvPr id="20" name="タイトル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6427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C279-1E1A-41EE-A3FA-967C31319238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26B70-4AB5-486A-B4B1-4145FA552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983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575679" y="973667"/>
            <a:ext cx="6802279" cy="1549823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68843" y="973667"/>
            <a:ext cx="20012501" cy="1549823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C279-1E1A-41EE-A3FA-967C31319238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26B70-4AB5-486A-B4B1-4145FA552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5623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C279-1E1A-41EE-A3FA-967C31319238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26B70-4AB5-486A-B4B1-4145FA552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638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412" y="4559303"/>
            <a:ext cx="27209115" cy="7607299"/>
          </a:xfrm>
        </p:spPr>
        <p:txBody>
          <a:bodyPr anchor="b"/>
          <a:lstStyle>
            <a:lvl1pPr>
              <a:defRPr sz="1552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52412" y="12238569"/>
            <a:ext cx="27209115" cy="4000499"/>
          </a:xfrm>
        </p:spPr>
        <p:txBody>
          <a:bodyPr/>
          <a:lstStyle>
            <a:lvl1pPr marL="0" indent="0">
              <a:buNone/>
              <a:defRPr sz="6210">
                <a:solidFill>
                  <a:schemeClr val="tx1">
                    <a:tint val="75000"/>
                  </a:schemeClr>
                </a:solidFill>
              </a:defRPr>
            </a:lvl1pPr>
            <a:lvl2pPr marL="1183005" indent="0">
              <a:buNone/>
              <a:defRPr sz="5175">
                <a:solidFill>
                  <a:schemeClr val="tx1">
                    <a:tint val="75000"/>
                  </a:schemeClr>
                </a:solidFill>
              </a:defRPr>
            </a:lvl2pPr>
            <a:lvl3pPr marL="2366010" indent="0">
              <a:buNone/>
              <a:defRPr sz="4658">
                <a:solidFill>
                  <a:schemeClr val="tx1">
                    <a:tint val="75000"/>
                  </a:schemeClr>
                </a:solidFill>
              </a:defRPr>
            </a:lvl3pPr>
            <a:lvl4pPr marL="3549015" indent="0">
              <a:buNone/>
              <a:defRPr sz="4140">
                <a:solidFill>
                  <a:schemeClr val="tx1">
                    <a:tint val="75000"/>
                  </a:schemeClr>
                </a:solidFill>
              </a:defRPr>
            </a:lvl4pPr>
            <a:lvl5pPr marL="4732020" indent="0">
              <a:buNone/>
              <a:defRPr sz="4140">
                <a:solidFill>
                  <a:schemeClr val="tx1">
                    <a:tint val="75000"/>
                  </a:schemeClr>
                </a:solidFill>
              </a:defRPr>
            </a:lvl5pPr>
            <a:lvl6pPr marL="5915025" indent="0">
              <a:buNone/>
              <a:defRPr sz="4140">
                <a:solidFill>
                  <a:schemeClr val="tx1">
                    <a:tint val="75000"/>
                  </a:schemeClr>
                </a:solidFill>
              </a:defRPr>
            </a:lvl6pPr>
            <a:lvl7pPr marL="7098030" indent="0">
              <a:buNone/>
              <a:defRPr sz="4140">
                <a:solidFill>
                  <a:schemeClr val="tx1">
                    <a:tint val="75000"/>
                  </a:schemeClr>
                </a:solidFill>
              </a:defRPr>
            </a:lvl7pPr>
            <a:lvl8pPr marL="8281035" indent="0">
              <a:buNone/>
              <a:defRPr sz="4140">
                <a:solidFill>
                  <a:schemeClr val="tx1">
                    <a:tint val="75000"/>
                  </a:schemeClr>
                </a:solidFill>
              </a:defRPr>
            </a:lvl8pPr>
            <a:lvl9pPr marL="9464040" indent="0">
              <a:buNone/>
              <a:defRPr sz="41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C279-1E1A-41EE-A3FA-967C31319238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26B70-4AB5-486A-B4B1-4145FA552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324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68843" y="4868333"/>
            <a:ext cx="13407390" cy="1160356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70568" y="4868333"/>
            <a:ext cx="13407390" cy="1160356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C279-1E1A-41EE-A3FA-967C31319238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26B70-4AB5-486A-B4B1-4145FA552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481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2951" y="973668"/>
            <a:ext cx="27209115" cy="353483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2953" y="4483101"/>
            <a:ext cx="13345774" cy="2197099"/>
          </a:xfrm>
        </p:spPr>
        <p:txBody>
          <a:bodyPr anchor="b"/>
          <a:lstStyle>
            <a:lvl1pPr marL="0" indent="0">
              <a:buNone/>
              <a:defRPr sz="6210" b="1"/>
            </a:lvl1pPr>
            <a:lvl2pPr marL="1183005" indent="0">
              <a:buNone/>
              <a:defRPr sz="5175" b="1"/>
            </a:lvl2pPr>
            <a:lvl3pPr marL="2366010" indent="0">
              <a:buNone/>
              <a:defRPr sz="4658" b="1"/>
            </a:lvl3pPr>
            <a:lvl4pPr marL="3549015" indent="0">
              <a:buNone/>
              <a:defRPr sz="4140" b="1"/>
            </a:lvl4pPr>
            <a:lvl5pPr marL="4732020" indent="0">
              <a:buNone/>
              <a:defRPr sz="4140" b="1"/>
            </a:lvl5pPr>
            <a:lvl6pPr marL="5915025" indent="0">
              <a:buNone/>
              <a:defRPr sz="4140" b="1"/>
            </a:lvl6pPr>
            <a:lvl7pPr marL="7098030" indent="0">
              <a:buNone/>
              <a:defRPr sz="4140" b="1"/>
            </a:lvl7pPr>
            <a:lvl8pPr marL="8281035" indent="0">
              <a:buNone/>
              <a:defRPr sz="4140" b="1"/>
            </a:lvl8pPr>
            <a:lvl9pPr marL="9464040" indent="0">
              <a:buNone/>
              <a:defRPr sz="41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2953" y="6680200"/>
            <a:ext cx="13345774" cy="982556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970567" y="4483101"/>
            <a:ext cx="13411499" cy="2197099"/>
          </a:xfrm>
        </p:spPr>
        <p:txBody>
          <a:bodyPr anchor="b"/>
          <a:lstStyle>
            <a:lvl1pPr marL="0" indent="0">
              <a:buNone/>
              <a:defRPr sz="6210" b="1"/>
            </a:lvl1pPr>
            <a:lvl2pPr marL="1183005" indent="0">
              <a:buNone/>
              <a:defRPr sz="5175" b="1"/>
            </a:lvl2pPr>
            <a:lvl3pPr marL="2366010" indent="0">
              <a:buNone/>
              <a:defRPr sz="4658" b="1"/>
            </a:lvl3pPr>
            <a:lvl4pPr marL="3549015" indent="0">
              <a:buNone/>
              <a:defRPr sz="4140" b="1"/>
            </a:lvl4pPr>
            <a:lvl5pPr marL="4732020" indent="0">
              <a:buNone/>
              <a:defRPr sz="4140" b="1"/>
            </a:lvl5pPr>
            <a:lvl6pPr marL="5915025" indent="0">
              <a:buNone/>
              <a:defRPr sz="4140" b="1"/>
            </a:lvl6pPr>
            <a:lvl7pPr marL="7098030" indent="0">
              <a:buNone/>
              <a:defRPr sz="4140" b="1"/>
            </a:lvl7pPr>
            <a:lvl8pPr marL="8281035" indent="0">
              <a:buNone/>
              <a:defRPr sz="4140" b="1"/>
            </a:lvl8pPr>
            <a:lvl9pPr marL="9464040" indent="0">
              <a:buNone/>
              <a:defRPr sz="41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970567" y="6680200"/>
            <a:ext cx="13411499" cy="982556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C279-1E1A-41EE-A3FA-967C31319238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26B70-4AB5-486A-B4B1-4145FA552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549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C279-1E1A-41EE-A3FA-967C31319238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26B70-4AB5-486A-B4B1-4145FA552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591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/>
          <p:cNvGrpSpPr/>
          <p:nvPr userDrawn="1"/>
        </p:nvGrpSpPr>
        <p:grpSpPr>
          <a:xfrm>
            <a:off x="2835" y="-431"/>
            <a:ext cx="4969365" cy="2161459"/>
            <a:chOff x="2835" y="-431"/>
            <a:chExt cx="4969365" cy="2161459"/>
          </a:xfrm>
        </p:grpSpPr>
        <p:sp>
          <p:nvSpPr>
            <p:cNvPr id="6" name="AutoShape 39">
              <a:extLst>
                <a:ext uri="{FF2B5EF4-FFF2-40B4-BE49-F238E27FC236}">
                  <a16:creationId xmlns:a16="http://schemas.microsoft.com/office/drawing/2014/main" id="{F70B6F2E-6093-49C2-A8ED-750ADE0F2DE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835" y="-431"/>
              <a:ext cx="4720343" cy="2161459"/>
            </a:xfrm>
            <a:prstGeom prst="roundRect">
              <a:avLst>
                <a:gd name="adj" fmla="val 2884"/>
              </a:avLst>
            </a:prstGeom>
            <a:solidFill>
              <a:srgbClr val="3F6CB4"/>
            </a:solidFill>
            <a:ln>
              <a:noFill/>
            </a:ln>
          </p:spPr>
          <p:txBody>
            <a:bodyPr wrap="none" lIns="117331" tIns="58666" rIns="117331" bIns="58666" anchor="ctr"/>
            <a:lstStyle>
              <a:lvl1pPr defTabSz="696913" eaLnBrk="0" hangingPunct="0">
                <a:spcBef>
                  <a:spcPts val="475"/>
                </a:spcBef>
                <a:defRPr sz="19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1pPr>
              <a:lvl2pPr marL="1150938" indent="-442913" defTabSz="696913" eaLnBrk="0" hangingPunct="0">
                <a:spcBef>
                  <a:spcPts val="963"/>
                </a:spcBef>
                <a:defRPr sz="38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2pPr>
              <a:lvl3pPr marL="1771650" indent="-354013" defTabSz="696913" eaLnBrk="0" hangingPunct="0">
                <a:spcBef>
                  <a:spcPts val="850"/>
                </a:spcBef>
                <a:defRPr sz="35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3pPr>
              <a:lvl4pPr marL="2479675" indent="-354013" defTabSz="696913" eaLnBrk="0" hangingPunct="0">
                <a:spcBef>
                  <a:spcPts val="650"/>
                </a:spcBef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4pPr>
              <a:lvl5pPr marL="3189288" indent="-355600" defTabSz="696913" eaLnBrk="0" hangingPunct="0">
                <a:spcBef>
                  <a:spcPts val="650"/>
                </a:spcBef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5pPr>
              <a:lvl6pPr marL="3646488" indent="-355600" defTabSz="696913" eaLnBrk="0" fontAlgn="base" hangingPunct="0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" charset="0"/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6pPr>
              <a:lvl7pPr marL="4103688" indent="-355600" defTabSz="696913" eaLnBrk="0" fontAlgn="base" hangingPunct="0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" charset="0"/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7pPr>
              <a:lvl8pPr marL="4560888" indent="-355600" defTabSz="696913" eaLnBrk="0" fontAlgn="base" hangingPunct="0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" charset="0"/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8pPr>
              <a:lvl9pPr marL="5018088" indent="-355600" defTabSz="696913" eaLnBrk="0" fontAlgn="base" hangingPunct="0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" charset="0"/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ja-JP" altLang="en-US" sz="2618" b="0">
                  <a:solidFill>
                    <a:schemeClr val="bg1"/>
                  </a:solidFill>
                </a:rPr>
                <a:t>　</a:t>
              </a:r>
            </a:p>
          </p:txBody>
        </p:sp>
        <p:sp>
          <p:nvSpPr>
            <p:cNvPr id="7" name="Text Box 15">
              <a:extLst>
                <a:ext uri="{FF2B5EF4-FFF2-40B4-BE49-F238E27FC236}">
                  <a16:creationId xmlns:a16="http://schemas.microsoft.com/office/drawing/2014/main" id="{3331ACA6-6776-415A-B79F-DD92F162694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2019872" y="69911"/>
              <a:ext cx="1752373" cy="505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12508" tIns="6286" rIns="12508" bIns="6286">
              <a:spAutoFit/>
            </a:bodyPr>
            <a:lstStyle>
              <a:lvl1pPr defTabSz="696913" eaLnBrk="0" hangingPunct="0">
                <a:spcBef>
                  <a:spcPts val="475"/>
                </a:spcBef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19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1pPr>
              <a:lvl2pPr marL="1017588" indent="-392113" defTabSz="696913" eaLnBrk="0" hangingPunct="0">
                <a:spcBef>
                  <a:spcPts val="963"/>
                </a:spcBef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38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2pPr>
              <a:lvl3pPr marL="1568450" indent="-312738" defTabSz="696913" eaLnBrk="0" hangingPunct="0">
                <a:spcBef>
                  <a:spcPts val="850"/>
                </a:spcBef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35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3pPr>
              <a:lvl4pPr marL="2195513" indent="-312738" defTabSz="696913" eaLnBrk="0" hangingPunct="0">
                <a:spcBef>
                  <a:spcPts val="650"/>
                </a:spcBef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4pPr>
              <a:lvl5pPr marL="2822575" indent="-314325" defTabSz="696913" eaLnBrk="0" hangingPunct="0">
                <a:spcBef>
                  <a:spcPts val="650"/>
                </a:spcBef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5pPr>
              <a:lvl6pPr marL="3279775" indent="-314325" defTabSz="696913" eaLnBrk="0" fontAlgn="base" hangingPunct="0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" charset="0"/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6pPr>
              <a:lvl7pPr marL="3736975" indent="-314325" defTabSz="696913" eaLnBrk="0" fontAlgn="base" hangingPunct="0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" charset="0"/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7pPr>
              <a:lvl8pPr marL="4194175" indent="-314325" defTabSz="696913" eaLnBrk="0" fontAlgn="base" hangingPunct="0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" charset="0"/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8pPr>
              <a:lvl9pPr marL="4651375" indent="-314325" defTabSz="696913" eaLnBrk="0" fontAlgn="base" hangingPunct="0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" charset="0"/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ts val="480"/>
                </a:spcBef>
              </a:pPr>
              <a:r>
                <a:rPr lang="en-US" altLang="ja-JP" sz="3200" dirty="0">
                  <a:solidFill>
                    <a:srgbClr val="DDC295"/>
                  </a:solidFill>
                  <a:latin typeface="Calisto MT" panose="02040603050505030304" pitchFamily="18" charset="0"/>
                  <a:ea typeface="BIZ UD明朝 Medium" panose="02020500000000000000" pitchFamily="17" charset="-128"/>
                </a:rPr>
                <a:t>2021</a:t>
              </a:r>
              <a:endParaRPr lang="ja-JP" altLang="ja-JP" sz="2800" dirty="0">
                <a:solidFill>
                  <a:srgbClr val="DDC295"/>
                </a:solidFill>
                <a:latin typeface="Calisto MT" panose="02040603050505030304" pitchFamily="18" charset="0"/>
                <a:ea typeface="BIZ UD明朝 Medium" panose="02020500000000000000" pitchFamily="17" charset="-128"/>
              </a:endParaRPr>
            </a:p>
          </p:txBody>
        </p:sp>
        <p:pic>
          <p:nvPicPr>
            <p:cNvPr id="8" name="図 7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3647" y="215007"/>
              <a:ext cx="1705719" cy="1649487"/>
            </a:xfrm>
            <a:prstGeom prst="rect">
              <a:avLst/>
            </a:prstGeom>
          </p:spPr>
        </p:pic>
        <p:sp>
          <p:nvSpPr>
            <p:cNvPr id="9" name="楕円 8"/>
            <p:cNvSpPr/>
            <p:nvPr userDrawn="1"/>
          </p:nvSpPr>
          <p:spPr>
            <a:xfrm>
              <a:off x="2101361" y="629606"/>
              <a:ext cx="1574695" cy="449498"/>
            </a:xfrm>
            <a:prstGeom prst="ellipse">
              <a:avLst/>
            </a:prstGeom>
            <a:gradFill flip="none" rotWithShape="1">
              <a:gsLst>
                <a:gs pos="0">
                  <a:srgbClr val="2AB7B9">
                    <a:shade val="30000"/>
                    <a:satMod val="115000"/>
                  </a:srgbClr>
                </a:gs>
                <a:gs pos="50000">
                  <a:srgbClr val="2AB7B9">
                    <a:shade val="67500"/>
                    <a:satMod val="115000"/>
                  </a:srgbClr>
                </a:gs>
                <a:gs pos="100000">
                  <a:srgbClr val="2AB7B9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10" name="正方形/長方形 9"/>
            <p:cNvSpPr/>
            <p:nvPr userDrawn="1"/>
          </p:nvSpPr>
          <p:spPr>
            <a:xfrm>
              <a:off x="2069407" y="637764"/>
              <a:ext cx="275877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800" b="1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一般社団法人</a:t>
              </a:r>
            </a:p>
          </p:txBody>
        </p:sp>
        <p:sp>
          <p:nvSpPr>
            <p:cNvPr id="11" name="正方形/長方形 10"/>
            <p:cNvSpPr/>
            <p:nvPr userDrawn="1"/>
          </p:nvSpPr>
          <p:spPr>
            <a:xfrm flipH="1">
              <a:off x="1293865" y="1061101"/>
              <a:ext cx="3678335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2800" spc="-15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DB007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GPｺﾞｼｯｸE" panose="020B0900000000000000" pitchFamily="50" charset="-128"/>
                </a:rPr>
                <a:t>日本</a:t>
              </a:r>
              <a:r>
                <a:rPr lang="ja-JP" altLang="en-US" sz="2800" b="1" spc="-15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DB007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GPｺﾞｼｯｸE" panose="020B0900000000000000" pitchFamily="50" charset="-128"/>
                </a:rPr>
                <a:t>老年歯科医学会</a:t>
              </a:r>
              <a:endParaRPr lang="en-US" altLang="ja-JP" sz="2800" b="1" spc="-15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DB00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ｺﾞｼｯｸE" panose="020B0900000000000000" pitchFamily="50" charset="-128"/>
              </a:endParaRPr>
            </a:p>
            <a:p>
              <a:pPr algn="ctr"/>
              <a:r>
                <a:rPr lang="ja-JP" altLang="en-US" sz="2800" b="1" spc="-15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DB007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GPｺﾞｼｯｸE" panose="020B0900000000000000" pitchFamily="50" charset="-128"/>
                </a:rPr>
                <a:t>第</a:t>
              </a:r>
              <a:r>
                <a:rPr lang="en-US" altLang="ja-JP" sz="2800" b="1" spc="-15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DB007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GPｺﾞｼｯｸE" panose="020B0900000000000000" pitchFamily="50" charset="-128"/>
                </a:rPr>
                <a:t>32</a:t>
              </a:r>
              <a:r>
                <a:rPr lang="ja-JP" altLang="en-US" sz="2800" b="1" spc="-15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DB007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GPｺﾞｼｯｸE" panose="020B0900000000000000" pitchFamily="50" charset="-128"/>
                </a:rPr>
                <a:t>回学術大会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34972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2953" y="1219200"/>
            <a:ext cx="10174663" cy="4267200"/>
          </a:xfrm>
        </p:spPr>
        <p:txBody>
          <a:bodyPr anchor="b"/>
          <a:lstStyle>
            <a:lvl1pPr>
              <a:defRPr sz="82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11499" y="2633135"/>
            <a:ext cx="15970568" cy="12996333"/>
          </a:xfrm>
        </p:spPr>
        <p:txBody>
          <a:bodyPr/>
          <a:lstStyle>
            <a:lvl1pPr>
              <a:defRPr sz="8280"/>
            </a:lvl1pPr>
            <a:lvl2pPr>
              <a:defRPr sz="7245"/>
            </a:lvl2pPr>
            <a:lvl3pPr>
              <a:defRPr sz="6210"/>
            </a:lvl3pPr>
            <a:lvl4pPr>
              <a:defRPr sz="5175"/>
            </a:lvl4pPr>
            <a:lvl5pPr>
              <a:defRPr sz="5175"/>
            </a:lvl5pPr>
            <a:lvl6pPr>
              <a:defRPr sz="5175"/>
            </a:lvl6pPr>
            <a:lvl7pPr>
              <a:defRPr sz="5175"/>
            </a:lvl7pPr>
            <a:lvl8pPr>
              <a:defRPr sz="5175"/>
            </a:lvl8pPr>
            <a:lvl9pPr>
              <a:defRPr sz="51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72953" y="5486400"/>
            <a:ext cx="10174663" cy="10164235"/>
          </a:xfrm>
        </p:spPr>
        <p:txBody>
          <a:bodyPr/>
          <a:lstStyle>
            <a:lvl1pPr marL="0" indent="0">
              <a:buNone/>
              <a:defRPr sz="4140"/>
            </a:lvl1pPr>
            <a:lvl2pPr marL="1183005" indent="0">
              <a:buNone/>
              <a:defRPr sz="3623"/>
            </a:lvl2pPr>
            <a:lvl3pPr marL="2366010" indent="0">
              <a:buNone/>
              <a:defRPr sz="3105"/>
            </a:lvl3pPr>
            <a:lvl4pPr marL="3549015" indent="0">
              <a:buNone/>
              <a:defRPr sz="2588"/>
            </a:lvl4pPr>
            <a:lvl5pPr marL="4732020" indent="0">
              <a:buNone/>
              <a:defRPr sz="2588"/>
            </a:lvl5pPr>
            <a:lvl6pPr marL="5915025" indent="0">
              <a:buNone/>
              <a:defRPr sz="2588"/>
            </a:lvl6pPr>
            <a:lvl7pPr marL="7098030" indent="0">
              <a:buNone/>
              <a:defRPr sz="2588"/>
            </a:lvl7pPr>
            <a:lvl8pPr marL="8281035" indent="0">
              <a:buNone/>
              <a:defRPr sz="2588"/>
            </a:lvl8pPr>
            <a:lvl9pPr marL="9464040" indent="0">
              <a:buNone/>
              <a:defRPr sz="258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C279-1E1A-41EE-A3FA-967C31319238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26B70-4AB5-486A-B4B1-4145FA552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720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2953" y="1219200"/>
            <a:ext cx="10174663" cy="4267200"/>
          </a:xfrm>
        </p:spPr>
        <p:txBody>
          <a:bodyPr anchor="b"/>
          <a:lstStyle>
            <a:lvl1pPr>
              <a:defRPr sz="82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411499" y="2633135"/>
            <a:ext cx="15970568" cy="12996333"/>
          </a:xfrm>
        </p:spPr>
        <p:txBody>
          <a:bodyPr anchor="t"/>
          <a:lstStyle>
            <a:lvl1pPr marL="0" indent="0">
              <a:buNone/>
              <a:defRPr sz="8280"/>
            </a:lvl1pPr>
            <a:lvl2pPr marL="1183005" indent="0">
              <a:buNone/>
              <a:defRPr sz="7245"/>
            </a:lvl2pPr>
            <a:lvl3pPr marL="2366010" indent="0">
              <a:buNone/>
              <a:defRPr sz="6210"/>
            </a:lvl3pPr>
            <a:lvl4pPr marL="3549015" indent="0">
              <a:buNone/>
              <a:defRPr sz="5175"/>
            </a:lvl4pPr>
            <a:lvl5pPr marL="4732020" indent="0">
              <a:buNone/>
              <a:defRPr sz="5175"/>
            </a:lvl5pPr>
            <a:lvl6pPr marL="5915025" indent="0">
              <a:buNone/>
              <a:defRPr sz="5175"/>
            </a:lvl6pPr>
            <a:lvl7pPr marL="7098030" indent="0">
              <a:buNone/>
              <a:defRPr sz="5175"/>
            </a:lvl7pPr>
            <a:lvl8pPr marL="8281035" indent="0">
              <a:buNone/>
              <a:defRPr sz="5175"/>
            </a:lvl8pPr>
            <a:lvl9pPr marL="9464040" indent="0">
              <a:buNone/>
              <a:defRPr sz="517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72953" y="5486400"/>
            <a:ext cx="10174663" cy="10164235"/>
          </a:xfrm>
        </p:spPr>
        <p:txBody>
          <a:bodyPr/>
          <a:lstStyle>
            <a:lvl1pPr marL="0" indent="0">
              <a:buNone/>
              <a:defRPr sz="4140"/>
            </a:lvl1pPr>
            <a:lvl2pPr marL="1183005" indent="0">
              <a:buNone/>
              <a:defRPr sz="3623"/>
            </a:lvl2pPr>
            <a:lvl3pPr marL="2366010" indent="0">
              <a:buNone/>
              <a:defRPr sz="3105"/>
            </a:lvl3pPr>
            <a:lvl4pPr marL="3549015" indent="0">
              <a:buNone/>
              <a:defRPr sz="2588"/>
            </a:lvl4pPr>
            <a:lvl5pPr marL="4732020" indent="0">
              <a:buNone/>
              <a:defRPr sz="2588"/>
            </a:lvl5pPr>
            <a:lvl6pPr marL="5915025" indent="0">
              <a:buNone/>
              <a:defRPr sz="2588"/>
            </a:lvl6pPr>
            <a:lvl7pPr marL="7098030" indent="0">
              <a:buNone/>
              <a:defRPr sz="2588"/>
            </a:lvl7pPr>
            <a:lvl8pPr marL="8281035" indent="0">
              <a:buNone/>
              <a:defRPr sz="2588"/>
            </a:lvl8pPr>
            <a:lvl9pPr marL="9464040" indent="0">
              <a:buNone/>
              <a:defRPr sz="258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C279-1E1A-41EE-A3FA-967C31319238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26B70-4AB5-486A-B4B1-4145FA552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075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68843" y="973668"/>
            <a:ext cx="27209115" cy="3534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8843" y="4868333"/>
            <a:ext cx="27209115" cy="11603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68843" y="16950268"/>
            <a:ext cx="709803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5C279-1E1A-41EE-A3FA-967C31319238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449878" y="16950268"/>
            <a:ext cx="10647045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79928" y="16950268"/>
            <a:ext cx="709803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26B70-4AB5-486A-B4B1-4145FA552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469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366010" rtl="0" eaLnBrk="1" latinLnBrk="0" hangingPunct="1">
        <a:lnSpc>
          <a:spcPct val="90000"/>
        </a:lnSpc>
        <a:spcBef>
          <a:spcPct val="0"/>
        </a:spcBef>
        <a:buNone/>
        <a:defRPr kumimoji="1" sz="113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91503" indent="-591503" algn="l" defTabSz="2366010" rtl="0" eaLnBrk="1" latinLnBrk="0" hangingPunct="1">
        <a:lnSpc>
          <a:spcPct val="90000"/>
        </a:lnSpc>
        <a:spcBef>
          <a:spcPts val="2588"/>
        </a:spcBef>
        <a:buFont typeface="Arial" panose="020B0604020202020204" pitchFamily="34" charset="0"/>
        <a:buChar char="•"/>
        <a:defRPr kumimoji="1" sz="7245" kern="1200">
          <a:solidFill>
            <a:schemeClr val="tx1"/>
          </a:solidFill>
          <a:latin typeface="+mn-lt"/>
          <a:ea typeface="+mn-ea"/>
          <a:cs typeface="+mn-cs"/>
        </a:defRPr>
      </a:lvl1pPr>
      <a:lvl2pPr marL="1774508" indent="-591503" algn="l" defTabSz="2366010" rtl="0" eaLnBrk="1" latinLnBrk="0" hangingPunct="1">
        <a:lnSpc>
          <a:spcPct val="90000"/>
        </a:lnSpc>
        <a:spcBef>
          <a:spcPts val="1294"/>
        </a:spcBef>
        <a:buFont typeface="Arial" panose="020B0604020202020204" pitchFamily="34" charset="0"/>
        <a:buChar char="•"/>
        <a:defRPr kumimoji="1" sz="6210" kern="1200">
          <a:solidFill>
            <a:schemeClr val="tx1"/>
          </a:solidFill>
          <a:latin typeface="+mn-lt"/>
          <a:ea typeface="+mn-ea"/>
          <a:cs typeface="+mn-cs"/>
        </a:defRPr>
      </a:lvl2pPr>
      <a:lvl3pPr marL="2957513" indent="-591503" algn="l" defTabSz="2366010" rtl="0" eaLnBrk="1" latinLnBrk="0" hangingPunct="1">
        <a:lnSpc>
          <a:spcPct val="90000"/>
        </a:lnSpc>
        <a:spcBef>
          <a:spcPts val="1294"/>
        </a:spcBef>
        <a:buFont typeface="Arial" panose="020B0604020202020204" pitchFamily="34" charset="0"/>
        <a:buChar char="•"/>
        <a:defRPr kumimoji="1" sz="5175" kern="1200">
          <a:solidFill>
            <a:schemeClr val="tx1"/>
          </a:solidFill>
          <a:latin typeface="+mn-lt"/>
          <a:ea typeface="+mn-ea"/>
          <a:cs typeface="+mn-cs"/>
        </a:defRPr>
      </a:lvl3pPr>
      <a:lvl4pPr marL="4140518" indent="-591503" algn="l" defTabSz="2366010" rtl="0" eaLnBrk="1" latinLnBrk="0" hangingPunct="1">
        <a:lnSpc>
          <a:spcPct val="90000"/>
        </a:lnSpc>
        <a:spcBef>
          <a:spcPts val="1294"/>
        </a:spcBef>
        <a:buFont typeface="Arial" panose="020B0604020202020204" pitchFamily="34" charset="0"/>
        <a:buChar char="•"/>
        <a:defRPr kumimoji="1" sz="4658" kern="1200">
          <a:solidFill>
            <a:schemeClr val="tx1"/>
          </a:solidFill>
          <a:latin typeface="+mn-lt"/>
          <a:ea typeface="+mn-ea"/>
          <a:cs typeface="+mn-cs"/>
        </a:defRPr>
      </a:lvl4pPr>
      <a:lvl5pPr marL="5323523" indent="-591503" algn="l" defTabSz="2366010" rtl="0" eaLnBrk="1" latinLnBrk="0" hangingPunct="1">
        <a:lnSpc>
          <a:spcPct val="90000"/>
        </a:lnSpc>
        <a:spcBef>
          <a:spcPts val="1294"/>
        </a:spcBef>
        <a:buFont typeface="Arial" panose="020B0604020202020204" pitchFamily="34" charset="0"/>
        <a:buChar char="•"/>
        <a:defRPr kumimoji="1" sz="4658" kern="1200">
          <a:solidFill>
            <a:schemeClr val="tx1"/>
          </a:solidFill>
          <a:latin typeface="+mn-lt"/>
          <a:ea typeface="+mn-ea"/>
          <a:cs typeface="+mn-cs"/>
        </a:defRPr>
      </a:lvl5pPr>
      <a:lvl6pPr marL="6506528" indent="-591503" algn="l" defTabSz="2366010" rtl="0" eaLnBrk="1" latinLnBrk="0" hangingPunct="1">
        <a:lnSpc>
          <a:spcPct val="90000"/>
        </a:lnSpc>
        <a:spcBef>
          <a:spcPts val="1294"/>
        </a:spcBef>
        <a:buFont typeface="Arial" panose="020B0604020202020204" pitchFamily="34" charset="0"/>
        <a:buChar char="•"/>
        <a:defRPr kumimoji="1" sz="4658" kern="1200">
          <a:solidFill>
            <a:schemeClr val="tx1"/>
          </a:solidFill>
          <a:latin typeface="+mn-lt"/>
          <a:ea typeface="+mn-ea"/>
          <a:cs typeface="+mn-cs"/>
        </a:defRPr>
      </a:lvl6pPr>
      <a:lvl7pPr marL="7689533" indent="-591503" algn="l" defTabSz="2366010" rtl="0" eaLnBrk="1" latinLnBrk="0" hangingPunct="1">
        <a:lnSpc>
          <a:spcPct val="90000"/>
        </a:lnSpc>
        <a:spcBef>
          <a:spcPts val="1294"/>
        </a:spcBef>
        <a:buFont typeface="Arial" panose="020B0604020202020204" pitchFamily="34" charset="0"/>
        <a:buChar char="•"/>
        <a:defRPr kumimoji="1" sz="4658" kern="1200">
          <a:solidFill>
            <a:schemeClr val="tx1"/>
          </a:solidFill>
          <a:latin typeface="+mn-lt"/>
          <a:ea typeface="+mn-ea"/>
          <a:cs typeface="+mn-cs"/>
        </a:defRPr>
      </a:lvl7pPr>
      <a:lvl8pPr marL="8872538" indent="-591503" algn="l" defTabSz="2366010" rtl="0" eaLnBrk="1" latinLnBrk="0" hangingPunct="1">
        <a:lnSpc>
          <a:spcPct val="90000"/>
        </a:lnSpc>
        <a:spcBef>
          <a:spcPts val="1294"/>
        </a:spcBef>
        <a:buFont typeface="Arial" panose="020B0604020202020204" pitchFamily="34" charset="0"/>
        <a:buChar char="•"/>
        <a:defRPr kumimoji="1" sz="4658" kern="1200">
          <a:solidFill>
            <a:schemeClr val="tx1"/>
          </a:solidFill>
          <a:latin typeface="+mn-lt"/>
          <a:ea typeface="+mn-ea"/>
          <a:cs typeface="+mn-cs"/>
        </a:defRPr>
      </a:lvl8pPr>
      <a:lvl9pPr marL="10055543" indent="-591503" algn="l" defTabSz="2366010" rtl="0" eaLnBrk="1" latinLnBrk="0" hangingPunct="1">
        <a:lnSpc>
          <a:spcPct val="90000"/>
        </a:lnSpc>
        <a:spcBef>
          <a:spcPts val="1294"/>
        </a:spcBef>
        <a:buFont typeface="Arial" panose="020B0604020202020204" pitchFamily="34" charset="0"/>
        <a:buChar char="•"/>
        <a:defRPr kumimoji="1" sz="46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66010" rtl="0" eaLnBrk="1" latinLnBrk="0" hangingPunct="1">
        <a:defRPr kumimoji="1" sz="4658" kern="1200">
          <a:solidFill>
            <a:schemeClr val="tx1"/>
          </a:solidFill>
          <a:latin typeface="+mn-lt"/>
          <a:ea typeface="+mn-ea"/>
          <a:cs typeface="+mn-cs"/>
        </a:defRPr>
      </a:lvl1pPr>
      <a:lvl2pPr marL="1183005" algn="l" defTabSz="2366010" rtl="0" eaLnBrk="1" latinLnBrk="0" hangingPunct="1">
        <a:defRPr kumimoji="1" sz="4658" kern="1200">
          <a:solidFill>
            <a:schemeClr val="tx1"/>
          </a:solidFill>
          <a:latin typeface="+mn-lt"/>
          <a:ea typeface="+mn-ea"/>
          <a:cs typeface="+mn-cs"/>
        </a:defRPr>
      </a:lvl2pPr>
      <a:lvl3pPr marL="2366010" algn="l" defTabSz="2366010" rtl="0" eaLnBrk="1" latinLnBrk="0" hangingPunct="1">
        <a:defRPr kumimoji="1" sz="4658" kern="1200">
          <a:solidFill>
            <a:schemeClr val="tx1"/>
          </a:solidFill>
          <a:latin typeface="+mn-lt"/>
          <a:ea typeface="+mn-ea"/>
          <a:cs typeface="+mn-cs"/>
        </a:defRPr>
      </a:lvl3pPr>
      <a:lvl4pPr marL="3549015" algn="l" defTabSz="2366010" rtl="0" eaLnBrk="1" latinLnBrk="0" hangingPunct="1">
        <a:defRPr kumimoji="1" sz="4658" kern="1200">
          <a:solidFill>
            <a:schemeClr val="tx1"/>
          </a:solidFill>
          <a:latin typeface="+mn-lt"/>
          <a:ea typeface="+mn-ea"/>
          <a:cs typeface="+mn-cs"/>
        </a:defRPr>
      </a:lvl4pPr>
      <a:lvl5pPr marL="4732020" algn="l" defTabSz="2366010" rtl="0" eaLnBrk="1" latinLnBrk="0" hangingPunct="1">
        <a:defRPr kumimoji="1" sz="4658" kern="1200">
          <a:solidFill>
            <a:schemeClr val="tx1"/>
          </a:solidFill>
          <a:latin typeface="+mn-lt"/>
          <a:ea typeface="+mn-ea"/>
          <a:cs typeface="+mn-cs"/>
        </a:defRPr>
      </a:lvl5pPr>
      <a:lvl6pPr marL="5915025" algn="l" defTabSz="2366010" rtl="0" eaLnBrk="1" latinLnBrk="0" hangingPunct="1">
        <a:defRPr kumimoji="1" sz="4658" kern="1200">
          <a:solidFill>
            <a:schemeClr val="tx1"/>
          </a:solidFill>
          <a:latin typeface="+mn-lt"/>
          <a:ea typeface="+mn-ea"/>
          <a:cs typeface="+mn-cs"/>
        </a:defRPr>
      </a:lvl6pPr>
      <a:lvl7pPr marL="7098030" algn="l" defTabSz="2366010" rtl="0" eaLnBrk="1" latinLnBrk="0" hangingPunct="1">
        <a:defRPr kumimoji="1" sz="4658" kern="1200">
          <a:solidFill>
            <a:schemeClr val="tx1"/>
          </a:solidFill>
          <a:latin typeface="+mn-lt"/>
          <a:ea typeface="+mn-ea"/>
          <a:cs typeface="+mn-cs"/>
        </a:defRPr>
      </a:lvl7pPr>
      <a:lvl8pPr marL="8281035" algn="l" defTabSz="2366010" rtl="0" eaLnBrk="1" latinLnBrk="0" hangingPunct="1">
        <a:defRPr kumimoji="1" sz="4658" kern="1200">
          <a:solidFill>
            <a:schemeClr val="tx1"/>
          </a:solidFill>
          <a:latin typeface="+mn-lt"/>
          <a:ea typeface="+mn-ea"/>
          <a:cs typeface="+mn-cs"/>
        </a:defRPr>
      </a:lvl8pPr>
      <a:lvl9pPr marL="9464040" algn="l" defTabSz="2366010" rtl="0" eaLnBrk="1" latinLnBrk="0" hangingPunct="1">
        <a:defRPr kumimoji="1" sz="46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20" y="3847500"/>
            <a:ext cx="31470126" cy="13414583"/>
          </a:xfrm>
          <a:prstGeom prst="rect">
            <a:avLst/>
          </a:prstGeom>
        </p:spPr>
      </p:pic>
      <p:sp>
        <p:nvSpPr>
          <p:cNvPr id="34" name="AutoShape 11">
            <a:extLst>
              <a:ext uri="{FF2B5EF4-FFF2-40B4-BE49-F238E27FC236}">
                <a16:creationId xmlns:a16="http://schemas.microsoft.com/office/drawing/2014/main" id="{FC950A9F-C283-4633-A310-27EDDBD80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2528" y="2396274"/>
            <a:ext cx="7636692" cy="727454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75708" tIns="37853" rIns="75708" bIns="37853" anchor="ctr"/>
          <a:lstStyle/>
          <a:p>
            <a:r>
              <a:rPr lang="ja-JP" altLang="en-US" sz="2337" b="0" dirty="0"/>
              <a:t>　</a:t>
            </a:r>
          </a:p>
        </p:txBody>
      </p:sp>
      <p:sp>
        <p:nvSpPr>
          <p:cNvPr id="35" name="AutoShape 11">
            <a:extLst>
              <a:ext uri="{FF2B5EF4-FFF2-40B4-BE49-F238E27FC236}">
                <a16:creationId xmlns:a16="http://schemas.microsoft.com/office/drawing/2014/main" id="{FC950A9F-C283-4633-A310-27EDDBD80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70416" y="2376691"/>
            <a:ext cx="7636692" cy="727454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75708" tIns="37853" rIns="75708" bIns="37853" anchor="ctr"/>
          <a:lstStyle/>
          <a:p>
            <a:r>
              <a:rPr lang="ja-JP" altLang="en-US" sz="2337" b="0" dirty="0"/>
              <a:t>　</a:t>
            </a:r>
          </a:p>
        </p:txBody>
      </p:sp>
      <p:sp>
        <p:nvSpPr>
          <p:cNvPr id="5" name="AutoShape 39">
            <a:extLst>
              <a:ext uri="{FF2B5EF4-FFF2-40B4-BE49-F238E27FC236}">
                <a16:creationId xmlns:a16="http://schemas.microsoft.com/office/drawing/2014/main" id="{F70B6F2E-6093-49C2-A8ED-750ADE0F2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6172" y="-4820"/>
            <a:ext cx="26805362" cy="2165311"/>
          </a:xfrm>
          <a:prstGeom prst="roundRect">
            <a:avLst>
              <a:gd name="adj" fmla="val 2884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117331" tIns="58666" rIns="117331" bIns="58666" anchor="ctr"/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150938" indent="-4429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771650" indent="-354013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479675" indent="-354013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3189288" indent="-355600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646488" indent="-355600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4103688" indent="-355600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560888" indent="-355600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5018088" indent="-355600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ja-JP" altLang="en-US" sz="2618" b="0">
                <a:solidFill>
                  <a:schemeClr val="bg1"/>
                </a:solidFill>
              </a:rPr>
              <a:t>　</a:t>
            </a:r>
          </a:p>
        </p:txBody>
      </p:sp>
      <p:sp>
        <p:nvSpPr>
          <p:cNvPr id="6" name="Text Box 39">
            <a:extLst>
              <a:ext uri="{FF2B5EF4-FFF2-40B4-BE49-F238E27FC236}">
                <a16:creationId xmlns:a16="http://schemas.microsoft.com/office/drawing/2014/main" id="{3D4453BD-8748-461F-9F67-B50736F08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2843" y="307183"/>
            <a:ext cx="1698236" cy="14934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5965" tIns="7983" rIns="15965" bIns="798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r>
              <a:rPr lang="ja-JP" altLang="en-US" sz="3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</a:t>
            </a:r>
            <a:endParaRPr lang="en-US" altLang="ja-JP" sz="32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eaLnBrk="1" hangingPunct="1">
              <a:spcBef>
                <a:spcPct val="0"/>
              </a:spcBef>
              <a:defRPr/>
            </a:pPr>
            <a:r>
              <a:rPr lang="ja-JP" altLang="en-US" sz="3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演者</a:t>
            </a:r>
            <a:endParaRPr lang="en-US" altLang="ja-JP" sz="32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eaLnBrk="1" hangingPunct="1">
              <a:spcBef>
                <a:spcPct val="0"/>
              </a:spcBef>
              <a:defRPr/>
            </a:pPr>
            <a:r>
              <a:rPr lang="ja-JP" altLang="en-US" sz="3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顔写真</a:t>
            </a:r>
          </a:p>
        </p:txBody>
      </p:sp>
      <p:sp>
        <p:nvSpPr>
          <p:cNvPr id="7" name="Text Box 15">
            <a:extLst>
              <a:ext uri="{FF2B5EF4-FFF2-40B4-BE49-F238E27FC236}">
                <a16:creationId xmlns:a16="http://schemas.microsoft.com/office/drawing/2014/main" id="{3331ACA6-6776-415A-B79F-DD92F1626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2522" y="170140"/>
            <a:ext cx="3758695" cy="689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12508" tIns="6286" rIns="12508" bIns="6286">
            <a:spAutoFit/>
          </a:bodyPr>
          <a:lstStyle>
            <a:lvl1pPr defTabSz="696913" eaLnBrk="0" hangingPunct="0">
              <a:spcBef>
                <a:spcPts val="475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480"/>
              </a:spcBef>
            </a:pPr>
            <a:r>
              <a:rPr lang="ja-JP" altLang="ja-JP" sz="4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演題名</a:t>
            </a:r>
            <a:r>
              <a:rPr lang="ja-JP" altLang="en-US" sz="4400" dirty="0" smtClean="0">
                <a:solidFill>
                  <a:srgbClr val="401E2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ja-JP" altLang="ja-JP" sz="4400" dirty="0">
              <a:solidFill>
                <a:srgbClr val="401E25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Text Box 16">
            <a:extLst>
              <a:ext uri="{FF2B5EF4-FFF2-40B4-BE49-F238E27FC236}">
                <a16:creationId xmlns:a16="http://schemas.microsoft.com/office/drawing/2014/main" id="{0BA807C7-DF2C-4B51-9DC6-CC8E327AA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4038" y="925256"/>
            <a:ext cx="1157981" cy="50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12508" tIns="6286" rIns="12508" bIns="6286">
            <a:spAutoFit/>
          </a:bodyPr>
          <a:lstStyle>
            <a:lvl1pPr defTabSz="696913" eaLnBrk="0" hangingPunct="0">
              <a:spcBef>
                <a:spcPts val="475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305"/>
              </a:spcBef>
              <a:defRPr/>
            </a:pPr>
            <a:r>
              <a:rPr lang="ja-JP" altLang="ja-JP" sz="3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所属</a:t>
            </a:r>
          </a:p>
        </p:txBody>
      </p:sp>
      <p:sp>
        <p:nvSpPr>
          <p:cNvPr id="10" name="Text Box 39">
            <a:extLst>
              <a:ext uri="{FF2B5EF4-FFF2-40B4-BE49-F238E27FC236}">
                <a16:creationId xmlns:a16="http://schemas.microsoft.com/office/drawing/2014/main" id="{2D015E29-38D5-4D37-9254-EBCF2411B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43081" y="435751"/>
            <a:ext cx="2220686" cy="100100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5965" tIns="7983" rIns="15965" bIns="798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r>
              <a:rPr lang="ja-JP" altLang="en-US" sz="3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プログラム番号</a:t>
            </a:r>
          </a:p>
        </p:txBody>
      </p:sp>
      <p:sp>
        <p:nvSpPr>
          <p:cNvPr id="11" name="AutoShape 11">
            <a:extLst>
              <a:ext uri="{FF2B5EF4-FFF2-40B4-BE49-F238E27FC236}">
                <a16:creationId xmlns:a16="http://schemas.microsoft.com/office/drawing/2014/main" id="{FC950A9F-C283-4633-A310-27EDDBD80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178" y="2393582"/>
            <a:ext cx="7636692" cy="727454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75708" tIns="37853" rIns="75708" bIns="37853" anchor="ctr"/>
          <a:lstStyle/>
          <a:p>
            <a:r>
              <a:rPr lang="ja-JP" altLang="en-US" sz="2337" b="0" dirty="0"/>
              <a:t>　</a:t>
            </a:r>
          </a:p>
        </p:txBody>
      </p:sp>
      <p:pic>
        <p:nvPicPr>
          <p:cNvPr id="17" name="Picture 42" descr="C:\Users\tanaka_hi\AppData\Local\Microsoft\Windows\Temporary Internet Files\Content.IE5\I9USTIUH\20140721003239[1].png">
            <a:extLst>
              <a:ext uri="{FF2B5EF4-FFF2-40B4-BE49-F238E27FC236}">
                <a16:creationId xmlns:a16="http://schemas.microsoft.com/office/drawing/2014/main" id="{A720AB30-B5B9-4945-8069-4F87F0A3C5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5559" y="7739517"/>
            <a:ext cx="7633293" cy="478035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 Box 48">
            <a:extLst>
              <a:ext uri="{FF2B5EF4-FFF2-40B4-BE49-F238E27FC236}">
                <a16:creationId xmlns:a16="http://schemas.microsoft.com/office/drawing/2014/main" id="{76EA7E87-710F-4D9B-9798-7DB1CF0AE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32726" y="17469549"/>
            <a:ext cx="5568303" cy="538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en-US" altLang="ja-JP" sz="30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30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開示、ない場合は記載不要</a:t>
            </a:r>
            <a:endParaRPr lang="en-US" altLang="ja-JP" sz="30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Text Box 47">
            <a:extLst>
              <a:ext uri="{FF2B5EF4-FFF2-40B4-BE49-F238E27FC236}">
                <a16:creationId xmlns:a16="http://schemas.microsoft.com/office/drawing/2014/main" id="{6F6177B1-30AE-4593-9ACA-1E03BA509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987" y="3549105"/>
            <a:ext cx="9101695" cy="2230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ここ</a:t>
            </a: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にテキストを貼り付けて下さい。</a:t>
            </a:r>
            <a:endParaRPr lang="ja-JP" altLang="en-US" sz="2800" b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バーの色や高さなどレイアウトは自由にご作成ください。</a:t>
            </a:r>
            <a:endParaRPr lang="en-US" altLang="ja-JP" sz="2800" b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推奨フォント：</a:t>
            </a:r>
            <a:r>
              <a:rPr lang="en-US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明朝、</a:t>
            </a:r>
            <a:r>
              <a:rPr lang="en-US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MSP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明朝、</a:t>
            </a:r>
            <a:r>
              <a:rPr lang="en-US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</a:t>
            </a: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ゴシック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en-US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MSP</a:t>
            </a: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ゴシック</a:t>
            </a:r>
            <a:r>
              <a:rPr lang="ja-JP" altLang="en-US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endParaRPr lang="ja-JP" altLang="en-US" sz="2800" b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推奨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サイズ</a:t>
            </a:r>
            <a:r>
              <a:rPr lang="ja-JP" altLang="ja-JP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24</a:t>
            </a:r>
            <a:r>
              <a:rPr lang="ja-JP" altLang="en-US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</a:t>
            </a:r>
            <a:r>
              <a:rPr lang="en-US" altLang="ja-JP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32</a:t>
            </a:r>
            <a:r>
              <a:rPr lang="en-US" altLang="ja-JP" sz="2800" b="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pt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程度をお勧めします。</a:t>
            </a:r>
            <a:endParaRPr lang="en-US" altLang="ja-JP" sz="2800" b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en-US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文字数によりフォントサイズを調整してください。</a:t>
            </a:r>
            <a:endParaRPr lang="en-US" altLang="ja-JP" sz="2800" b="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Text Box 48">
            <a:extLst>
              <a:ext uri="{FF2B5EF4-FFF2-40B4-BE49-F238E27FC236}">
                <a16:creationId xmlns:a16="http://schemas.microsoft.com/office/drawing/2014/main" id="{76EA7E87-710F-4D9B-9798-7DB1CF0AE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48919" y="435751"/>
            <a:ext cx="17102323" cy="81510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2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演題、所属、発表演者</a:t>
            </a:r>
            <a:r>
              <a:rPr lang="ja-JP" altLang="ja-JP" sz="2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</a:t>
            </a:r>
            <a:r>
              <a:rPr lang="ja-JP" altLang="en-US" sz="2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等のフォントは </a:t>
            </a:r>
            <a:r>
              <a:rPr lang="en-US" altLang="ja-JP" sz="24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</a:t>
            </a:r>
            <a:r>
              <a:rPr lang="ja-JP" altLang="en-US" sz="24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ゴシック </a:t>
            </a:r>
            <a:r>
              <a:rPr lang="ja-JP" altLang="en-US" sz="2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に統一してください。</a:t>
            </a:r>
            <a:endParaRPr lang="en-US" altLang="ja-JP" sz="2400" dirty="0" smtClean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ja-JP" altLang="en-US" sz="2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演題名フォントサイズは </a:t>
            </a:r>
            <a:r>
              <a:rPr lang="en-US" altLang="ja-JP" sz="2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36</a:t>
            </a:r>
            <a:r>
              <a:rPr lang="ja-JP" altLang="en-US" sz="2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2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44 </a:t>
            </a:r>
            <a:r>
              <a:rPr lang="en-US" altLang="ja-JP" sz="2400" dirty="0" err="1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pt</a:t>
            </a:r>
            <a:r>
              <a:rPr lang="ja-JP" altLang="en-US" sz="2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程度、所属、演者名は </a:t>
            </a:r>
            <a:r>
              <a:rPr lang="en-US" altLang="ja-JP" sz="2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sz="2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2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32 </a:t>
            </a:r>
            <a:r>
              <a:rPr lang="en-US" altLang="ja-JP" sz="2400" dirty="0" err="1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pt</a:t>
            </a:r>
            <a:r>
              <a:rPr lang="ja-JP" altLang="en-US" sz="2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程度に調整してください</a:t>
            </a:r>
            <a:r>
              <a:rPr lang="ja-JP" altLang="en-US" sz="2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2400" dirty="0" smtClean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1" name="AutoShape 11">
            <a:extLst>
              <a:ext uri="{FF2B5EF4-FFF2-40B4-BE49-F238E27FC236}">
                <a16:creationId xmlns:a16="http://schemas.microsoft.com/office/drawing/2014/main" id="{FC950A9F-C283-4633-A310-27EDDBD80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608" y="8298972"/>
            <a:ext cx="7636692" cy="727454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75708" tIns="37853" rIns="75708" bIns="37853" anchor="ctr"/>
          <a:lstStyle/>
          <a:p>
            <a:r>
              <a:rPr lang="ja-JP" altLang="en-US" sz="2337" b="0" dirty="0"/>
              <a:t>　</a:t>
            </a:r>
          </a:p>
        </p:txBody>
      </p:sp>
      <p:sp>
        <p:nvSpPr>
          <p:cNvPr id="12" name="Text Box 48">
            <a:extLst>
              <a:ext uri="{FF2B5EF4-FFF2-40B4-BE49-F238E27FC236}">
                <a16:creationId xmlns:a16="http://schemas.microsoft.com/office/drawing/2014/main" id="{0F9E1A47-6AAE-4579-9ECE-1A40183AF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4851" y="2425280"/>
            <a:ext cx="2030901" cy="630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3600" dirty="0" smtClean="0">
                <a:solidFill>
                  <a:schemeClr val="tx1"/>
                </a:solidFill>
              </a:rPr>
              <a:t>緒　言</a:t>
            </a:r>
            <a:endParaRPr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14" name="Text Box 59">
            <a:extLst>
              <a:ext uri="{FF2B5EF4-FFF2-40B4-BE49-F238E27FC236}">
                <a16:creationId xmlns:a16="http://schemas.microsoft.com/office/drawing/2014/main" id="{44831784-36ED-4A35-92B2-27BB5880A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336" y="8373890"/>
            <a:ext cx="2032532" cy="630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3600" dirty="0" smtClean="0">
                <a:solidFill>
                  <a:schemeClr val="tx1"/>
                </a:solidFill>
              </a:rPr>
              <a:t>症　例</a:t>
            </a:r>
            <a:endParaRPr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16" name="Text Box 62">
            <a:extLst>
              <a:ext uri="{FF2B5EF4-FFF2-40B4-BE49-F238E27FC236}">
                <a16:creationId xmlns:a16="http://schemas.microsoft.com/office/drawing/2014/main" id="{E115A793-5136-4048-B4BE-A11393E61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45165" y="2447051"/>
            <a:ext cx="6218774" cy="630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3600" dirty="0" smtClean="0">
                <a:solidFill>
                  <a:schemeClr val="tx1"/>
                </a:solidFill>
              </a:rPr>
              <a:t>経　過</a:t>
            </a:r>
            <a:r>
              <a:rPr lang="ja-JP" altLang="en-US" sz="3600" dirty="0">
                <a:solidFill>
                  <a:schemeClr val="tx1"/>
                </a:solidFill>
              </a:rPr>
              <a:t>　　　　　　</a:t>
            </a:r>
          </a:p>
        </p:txBody>
      </p:sp>
      <p:sp>
        <p:nvSpPr>
          <p:cNvPr id="19" name="Text Box 62">
            <a:extLst>
              <a:ext uri="{FF2B5EF4-FFF2-40B4-BE49-F238E27FC236}">
                <a16:creationId xmlns:a16="http://schemas.microsoft.com/office/drawing/2014/main" id="{E115A793-5136-4048-B4BE-A11393E61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19917" y="2435023"/>
            <a:ext cx="6218774" cy="630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3600" dirty="0" smtClean="0">
                <a:solidFill>
                  <a:schemeClr val="tx1"/>
                </a:solidFill>
              </a:rPr>
              <a:t>考　察</a:t>
            </a:r>
            <a:r>
              <a:rPr lang="ja-JP" altLang="en-US" sz="3600" dirty="0">
                <a:solidFill>
                  <a:schemeClr val="tx1"/>
                </a:solidFill>
              </a:rPr>
              <a:t>　　　　　　</a:t>
            </a:r>
          </a:p>
        </p:txBody>
      </p:sp>
      <p:sp>
        <p:nvSpPr>
          <p:cNvPr id="27" name="Text Box 47">
            <a:extLst>
              <a:ext uri="{FF2B5EF4-FFF2-40B4-BE49-F238E27FC236}">
                <a16:creationId xmlns:a16="http://schemas.microsoft.com/office/drawing/2014/main" id="{6F6177B1-30AE-4593-9ACA-1E03BA509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218" y="9601561"/>
            <a:ext cx="9101695" cy="2230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ここ</a:t>
            </a: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にテキストを貼り付けて下さい。</a:t>
            </a:r>
            <a:endParaRPr lang="ja-JP" altLang="en-US" sz="2800" b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バーの色や高さなどレイアウトは自由にご作成ください。</a:t>
            </a:r>
            <a:endParaRPr lang="en-US" altLang="ja-JP" sz="2800" b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推奨フォント：</a:t>
            </a:r>
            <a:r>
              <a:rPr lang="en-US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明朝、</a:t>
            </a:r>
            <a:r>
              <a:rPr lang="en-US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MSP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明朝、</a:t>
            </a:r>
            <a:r>
              <a:rPr lang="en-US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</a:t>
            </a: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ゴシック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en-US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MSP</a:t>
            </a: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ゴシック</a:t>
            </a:r>
            <a:r>
              <a:rPr lang="ja-JP" altLang="en-US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endParaRPr lang="ja-JP" altLang="en-US" sz="2800" b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推奨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サイズ</a:t>
            </a:r>
            <a:r>
              <a:rPr lang="ja-JP" altLang="ja-JP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24</a:t>
            </a:r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</a:t>
            </a:r>
            <a:r>
              <a:rPr lang="en-US" altLang="ja-JP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32</a:t>
            </a:r>
            <a:r>
              <a:rPr lang="en-US" altLang="ja-JP" sz="2800" b="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pt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程度をお勧めします。</a:t>
            </a:r>
            <a:endParaRPr lang="en-US" altLang="ja-JP" sz="2800" b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en-US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文字数によりフォントサイズを調整してください。</a:t>
            </a:r>
            <a:endParaRPr lang="en-US" altLang="ja-JP" sz="2800" b="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Text Box 47">
            <a:extLst>
              <a:ext uri="{FF2B5EF4-FFF2-40B4-BE49-F238E27FC236}">
                <a16:creationId xmlns:a16="http://schemas.microsoft.com/office/drawing/2014/main" id="{6F6177B1-30AE-4593-9ACA-1E03BA509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48919" y="3549106"/>
            <a:ext cx="9101695" cy="2230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ここ</a:t>
            </a: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にテキストを貼り付けて下さい。</a:t>
            </a:r>
            <a:endParaRPr lang="ja-JP" altLang="en-US" sz="2800" b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バーの色や高さなどレイアウトは自由にご作成ください。</a:t>
            </a:r>
            <a:endParaRPr lang="en-US" altLang="ja-JP" sz="2800" b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推奨フォント：</a:t>
            </a:r>
            <a:r>
              <a:rPr lang="en-US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明朝、</a:t>
            </a:r>
            <a:r>
              <a:rPr lang="en-US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MSP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明朝、</a:t>
            </a:r>
            <a:r>
              <a:rPr lang="en-US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</a:t>
            </a: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ゴシック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en-US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MSP</a:t>
            </a: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ゴシック</a:t>
            </a:r>
            <a:r>
              <a:rPr lang="ja-JP" altLang="en-US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endParaRPr lang="ja-JP" altLang="en-US" sz="2800" b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推奨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サイズ</a:t>
            </a:r>
            <a:r>
              <a:rPr lang="ja-JP" altLang="ja-JP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24</a:t>
            </a:r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</a:t>
            </a:r>
            <a:r>
              <a:rPr lang="en-US" altLang="ja-JP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32</a:t>
            </a:r>
            <a:r>
              <a:rPr lang="en-US" altLang="ja-JP" sz="2800" b="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pt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程度をお勧めします。</a:t>
            </a:r>
            <a:endParaRPr lang="en-US" altLang="ja-JP" sz="2800" b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en-US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文字数によりフォントサイズを調整してください。</a:t>
            </a:r>
            <a:endParaRPr lang="en-US" altLang="ja-JP" sz="2800" b="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Text Box 47">
            <a:extLst>
              <a:ext uri="{FF2B5EF4-FFF2-40B4-BE49-F238E27FC236}">
                <a16:creationId xmlns:a16="http://schemas.microsoft.com/office/drawing/2014/main" id="{6F6177B1-30AE-4593-9ACA-1E03BA509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07706" y="3549109"/>
            <a:ext cx="9101695" cy="2230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ここ</a:t>
            </a: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にテキストを貼り付けて下さい。</a:t>
            </a:r>
            <a:endParaRPr lang="ja-JP" altLang="en-US" sz="2800" b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バーの色や高さなどレイアウトは自由にご作成ください。</a:t>
            </a:r>
            <a:endParaRPr lang="en-US" altLang="ja-JP" sz="2800" b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推奨フォント：</a:t>
            </a:r>
            <a:r>
              <a:rPr lang="en-US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明朝、</a:t>
            </a:r>
            <a:r>
              <a:rPr lang="en-US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MSP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明朝、</a:t>
            </a:r>
            <a:r>
              <a:rPr lang="en-US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</a:t>
            </a: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ゴシック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en-US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MSP</a:t>
            </a: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ゴシック</a:t>
            </a:r>
            <a:r>
              <a:rPr lang="ja-JP" altLang="en-US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endParaRPr lang="ja-JP" altLang="en-US" sz="2800" b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推奨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サイズ</a:t>
            </a:r>
            <a:r>
              <a:rPr lang="ja-JP" altLang="ja-JP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24</a:t>
            </a:r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</a:t>
            </a:r>
            <a:r>
              <a:rPr lang="en-US" altLang="ja-JP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32</a:t>
            </a:r>
            <a:r>
              <a:rPr lang="en-US" altLang="ja-JP" sz="2800" b="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pt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程度をお勧めします。</a:t>
            </a:r>
            <a:endParaRPr lang="en-US" altLang="ja-JP" sz="2800" b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en-US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文字数によりフォントサイズを調整してください。</a:t>
            </a:r>
            <a:endParaRPr lang="en-US" altLang="ja-JP" sz="2800" b="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Text Box 17">
            <a:extLst>
              <a:ext uri="{FF2B5EF4-FFF2-40B4-BE49-F238E27FC236}">
                <a16:creationId xmlns:a16="http://schemas.microsoft.com/office/drawing/2014/main" id="{D63926F0-C543-4EB1-A307-D5E5259E6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2152" y="1521909"/>
            <a:ext cx="12767493" cy="50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12508" tIns="6286" rIns="12508" bIns="6286">
            <a:spAutoFit/>
          </a:bodyPr>
          <a:lstStyle>
            <a:lvl1pPr defTabSz="696913" eaLnBrk="0" hangingPunct="0">
              <a:spcBef>
                <a:spcPts val="475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305"/>
              </a:spcBef>
              <a:defRPr/>
            </a:pPr>
            <a:r>
              <a:rPr lang="ja-JP" altLang="en-US" sz="3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</a:t>
            </a:r>
            <a:r>
              <a:rPr lang="ja-JP" altLang="en-US" sz="3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演者</a:t>
            </a:r>
            <a:r>
              <a:rPr lang="ja-JP" altLang="ja-JP" sz="3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</a:t>
            </a:r>
            <a:endParaRPr lang="ja-JP" altLang="ja-JP" sz="3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206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3" id="{CF744EFA-26AA-4418-BC17-D218C81CDCC9}" vid="{F56E51C8-1C14-45DD-AE1D-F4DD9811E14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581</TotalTime>
  <Words>312</Words>
  <Application>Microsoft Office PowerPoint</Application>
  <PresentationFormat>ユーザー設定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BIZ UD明朝 Medium</vt:lpstr>
      <vt:lpstr>HGPｺﾞｼｯｸE</vt:lpstr>
      <vt:lpstr>ＭＳ Ｐゴシック</vt:lpstr>
      <vt:lpstr>ＭＳ ゴシック</vt:lpstr>
      <vt:lpstr>游ゴシック</vt:lpstr>
      <vt:lpstr>游ゴシック Light</vt:lpstr>
      <vt:lpstr>Arial</vt:lpstr>
      <vt:lpstr>Calibri</vt:lpstr>
      <vt:lpstr>Calibri Light</vt:lpstr>
      <vt:lpstr>Calisto MT</vt:lpstr>
      <vt:lpstr>Office 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Masayasu Ito</dc:creator>
  <cp:lastModifiedBy>Masayasu Ito</cp:lastModifiedBy>
  <cp:revision>40</cp:revision>
  <cp:lastPrinted>2021-03-10T05:30:42Z</cp:lastPrinted>
  <dcterms:created xsi:type="dcterms:W3CDTF">2021-02-20T04:06:11Z</dcterms:created>
  <dcterms:modified xsi:type="dcterms:W3CDTF">2021-03-11T08:45:34Z</dcterms:modified>
</cp:coreProperties>
</file>