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1546800" cy="1828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3350" y="9605435"/>
            <a:ext cx="23660100" cy="4415365"/>
          </a:xfrm>
        </p:spPr>
        <p:txBody>
          <a:bodyPr/>
          <a:lstStyle>
            <a:lvl1pPr marL="0" indent="0" algn="ctr">
              <a:buNone/>
              <a:defRPr sz="6210"/>
            </a:lvl1pPr>
            <a:lvl2pPr marL="1183005" indent="0" algn="ctr">
              <a:buNone/>
              <a:defRPr sz="5175"/>
            </a:lvl2pPr>
            <a:lvl3pPr marL="2366010" indent="0" algn="ctr">
              <a:buNone/>
              <a:defRPr sz="4658"/>
            </a:lvl3pPr>
            <a:lvl4pPr marL="3549015" indent="0" algn="ctr">
              <a:buNone/>
              <a:defRPr sz="4140"/>
            </a:lvl4pPr>
            <a:lvl5pPr marL="4732020" indent="0" algn="ctr">
              <a:buNone/>
              <a:defRPr sz="4140"/>
            </a:lvl5pPr>
            <a:lvl6pPr marL="5915025" indent="0" algn="ctr">
              <a:buNone/>
              <a:defRPr sz="4140"/>
            </a:lvl6pPr>
            <a:lvl7pPr marL="7098030" indent="0" algn="ctr">
              <a:buNone/>
              <a:defRPr sz="4140"/>
            </a:lvl7pPr>
            <a:lvl8pPr marL="8281035" indent="0" algn="ctr">
              <a:buNone/>
              <a:defRPr sz="4140"/>
            </a:lvl8pPr>
            <a:lvl9pPr marL="9464040" indent="0" algn="ctr">
              <a:buNone/>
              <a:defRPr sz="41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2835" y="-431"/>
            <a:ext cx="4969365" cy="2161459"/>
            <a:chOff x="2835" y="-431"/>
            <a:chExt cx="4969365" cy="2161459"/>
          </a:xfrm>
        </p:grpSpPr>
        <p:sp>
          <p:nvSpPr>
            <p:cNvPr id="14" name="AutoShape 39">
              <a:extLst>
                <a:ext uri="{FF2B5EF4-FFF2-40B4-BE49-F238E27FC236}">
                  <a16:creationId xmlns:a16="http://schemas.microsoft.com/office/drawing/2014/main" id="{F70B6F2E-6093-49C2-A8ED-750ADE0F2D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35" y="-431"/>
              <a:ext cx="4720343" cy="2161459"/>
            </a:xfrm>
            <a:prstGeom prst="roundRect">
              <a:avLst>
                <a:gd name="adj" fmla="val 2884"/>
              </a:avLst>
            </a:prstGeom>
            <a:solidFill>
              <a:srgbClr val="3F6CB4"/>
            </a:solidFill>
            <a:ln>
              <a:noFill/>
            </a:ln>
          </p:spPr>
          <p:txBody>
            <a:bodyPr wrap="none" lIns="117331" tIns="58666" rIns="117331" bIns="58666" anchor="ctr"/>
            <a:lstStyle>
              <a:lvl1pPr defTabSz="696913" eaLnBrk="0" hangingPunct="0">
                <a:spcBef>
                  <a:spcPts val="475"/>
                </a:spcBef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150938" indent="-442913" defTabSz="696913" eaLnBrk="0" hangingPunct="0">
                <a:spcBef>
                  <a:spcPts val="963"/>
                </a:spcBef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771650" indent="-354013" defTabSz="696913" eaLnBrk="0" hangingPunct="0">
                <a:spcBef>
                  <a:spcPts val="850"/>
                </a:spcBef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479675" indent="-354013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3189288" indent="-355600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6464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41036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5608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50180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ja-JP" altLang="en-US" sz="2618" b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331ACA6-6776-415A-B79F-DD92F162694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019872" y="69911"/>
              <a:ext cx="1752373" cy="505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12508" tIns="6286" rIns="12508" bIns="6286">
              <a:spAutoFit/>
            </a:bodyPr>
            <a:lstStyle>
              <a:lvl1pPr defTabSz="696913" eaLnBrk="0" hangingPunct="0">
                <a:spcBef>
                  <a:spcPts val="475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017588" indent="-392113" defTabSz="696913" eaLnBrk="0" hangingPunct="0">
                <a:spcBef>
                  <a:spcPts val="963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568450" indent="-312738" defTabSz="696913" eaLnBrk="0" hangingPunct="0">
                <a:spcBef>
                  <a:spcPts val="8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195513" indent="-312738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822575" indent="-314325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2797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37369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1941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46513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ts val="480"/>
                </a:spcBef>
              </a:pPr>
              <a:r>
                <a:rPr lang="en-US" altLang="ja-JP" sz="3200" dirty="0">
                  <a:solidFill>
                    <a:srgbClr val="DDC295"/>
                  </a:solidFill>
                  <a:latin typeface="Calisto MT" panose="02040603050505030304" pitchFamily="18" charset="0"/>
                  <a:ea typeface="BIZ UD明朝 Medium" panose="02020500000000000000" pitchFamily="17" charset="-128"/>
                </a:rPr>
                <a:t>2021</a:t>
              </a:r>
              <a:endParaRPr lang="ja-JP" altLang="ja-JP" sz="2800" dirty="0">
                <a:solidFill>
                  <a:srgbClr val="DDC295"/>
                </a:solidFill>
                <a:latin typeface="Calisto MT" panose="02040603050505030304" pitchFamily="18" charset="0"/>
                <a:ea typeface="BIZ UD明朝 Medium" panose="02020500000000000000" pitchFamily="17" charset="-128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47" y="215007"/>
              <a:ext cx="1705719" cy="1649487"/>
            </a:xfrm>
            <a:prstGeom prst="rect">
              <a:avLst/>
            </a:prstGeom>
          </p:spPr>
        </p:pic>
        <p:sp>
          <p:nvSpPr>
            <p:cNvPr id="17" name="楕円 16"/>
            <p:cNvSpPr/>
            <p:nvPr userDrawn="1"/>
          </p:nvSpPr>
          <p:spPr>
            <a:xfrm>
              <a:off x="2101361" y="629606"/>
              <a:ext cx="1574695" cy="449498"/>
            </a:xfrm>
            <a:prstGeom prst="ellipse">
              <a:avLst/>
            </a:prstGeom>
            <a:gradFill flip="none" rotWithShape="1">
              <a:gsLst>
                <a:gs pos="0">
                  <a:srgbClr val="2AB7B9">
                    <a:shade val="30000"/>
                    <a:satMod val="115000"/>
                  </a:srgbClr>
                </a:gs>
                <a:gs pos="50000">
                  <a:srgbClr val="2AB7B9">
                    <a:shade val="67500"/>
                    <a:satMod val="115000"/>
                  </a:srgbClr>
                </a:gs>
                <a:gs pos="100000">
                  <a:srgbClr val="2AB7B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2069407" y="637764"/>
              <a:ext cx="27587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一般社団法人</a:t>
              </a:r>
            </a:p>
          </p:txBody>
        </p:sp>
        <p:sp>
          <p:nvSpPr>
            <p:cNvPr id="19" name="正方形/長方形 18"/>
            <p:cNvSpPr/>
            <p:nvPr userDrawn="1"/>
          </p:nvSpPr>
          <p:spPr>
            <a:xfrm flipH="1">
              <a:off x="1293865" y="1061101"/>
              <a:ext cx="367833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800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日本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老年歯科医学会</a:t>
              </a:r>
              <a:endParaRPr lang="en-US" altLang="ja-JP" sz="28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DB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第</a:t>
              </a:r>
              <a:r>
                <a:rPr lang="en-US" altLang="ja-JP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32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回学術大会</a:t>
              </a:r>
            </a:p>
          </p:txBody>
        </p:sp>
      </p:grp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42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98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75679" y="973667"/>
            <a:ext cx="6802279" cy="1549823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8843" y="973667"/>
            <a:ext cx="20012501" cy="154982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2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63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412" y="4559303"/>
            <a:ext cx="27209115" cy="7607299"/>
          </a:xfrm>
        </p:spPr>
        <p:txBody>
          <a:bodyPr anchor="b"/>
          <a:lstStyle>
            <a:lvl1pPr>
              <a:defRPr sz="155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412" y="12238569"/>
            <a:ext cx="27209115" cy="4000499"/>
          </a:xfrm>
        </p:spPr>
        <p:txBody>
          <a:bodyPr/>
          <a:lstStyle>
            <a:lvl1pPr marL="0" indent="0">
              <a:buNone/>
              <a:defRPr sz="6210">
                <a:solidFill>
                  <a:schemeClr val="tx1">
                    <a:tint val="75000"/>
                  </a:schemeClr>
                </a:solidFill>
              </a:defRPr>
            </a:lvl1pPr>
            <a:lvl2pPr marL="1183005" indent="0">
              <a:buNone/>
              <a:defRPr sz="5175">
                <a:solidFill>
                  <a:schemeClr val="tx1">
                    <a:tint val="75000"/>
                  </a:schemeClr>
                </a:solidFill>
              </a:defRPr>
            </a:lvl2pPr>
            <a:lvl3pPr marL="2366010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3pPr>
            <a:lvl4pPr marL="354901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4pPr>
            <a:lvl5pPr marL="47320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5pPr>
            <a:lvl6pPr marL="591502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6pPr>
            <a:lvl7pPr marL="709803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7pPr>
            <a:lvl8pPr marL="828103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8pPr>
            <a:lvl9pPr marL="946404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2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8843" y="4868333"/>
            <a:ext cx="13407390" cy="11603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70568" y="4868333"/>
            <a:ext cx="13407390" cy="11603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48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1" y="973668"/>
            <a:ext cx="27209115" cy="35348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2953" y="4483101"/>
            <a:ext cx="13345774" cy="2197099"/>
          </a:xfrm>
        </p:spPr>
        <p:txBody>
          <a:bodyPr anchor="b"/>
          <a:lstStyle>
            <a:lvl1pPr marL="0" indent="0">
              <a:buNone/>
              <a:defRPr sz="6210" b="1"/>
            </a:lvl1pPr>
            <a:lvl2pPr marL="1183005" indent="0">
              <a:buNone/>
              <a:defRPr sz="5175" b="1"/>
            </a:lvl2pPr>
            <a:lvl3pPr marL="2366010" indent="0">
              <a:buNone/>
              <a:defRPr sz="4658" b="1"/>
            </a:lvl3pPr>
            <a:lvl4pPr marL="3549015" indent="0">
              <a:buNone/>
              <a:defRPr sz="4140" b="1"/>
            </a:lvl4pPr>
            <a:lvl5pPr marL="4732020" indent="0">
              <a:buNone/>
              <a:defRPr sz="4140" b="1"/>
            </a:lvl5pPr>
            <a:lvl6pPr marL="5915025" indent="0">
              <a:buNone/>
              <a:defRPr sz="4140" b="1"/>
            </a:lvl6pPr>
            <a:lvl7pPr marL="7098030" indent="0">
              <a:buNone/>
              <a:defRPr sz="4140" b="1"/>
            </a:lvl7pPr>
            <a:lvl8pPr marL="8281035" indent="0">
              <a:buNone/>
              <a:defRPr sz="4140" b="1"/>
            </a:lvl8pPr>
            <a:lvl9pPr marL="9464040" indent="0">
              <a:buNone/>
              <a:defRPr sz="41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2953" y="6680200"/>
            <a:ext cx="13345774" cy="9825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970567" y="4483101"/>
            <a:ext cx="13411499" cy="2197099"/>
          </a:xfrm>
        </p:spPr>
        <p:txBody>
          <a:bodyPr anchor="b"/>
          <a:lstStyle>
            <a:lvl1pPr marL="0" indent="0">
              <a:buNone/>
              <a:defRPr sz="6210" b="1"/>
            </a:lvl1pPr>
            <a:lvl2pPr marL="1183005" indent="0">
              <a:buNone/>
              <a:defRPr sz="5175" b="1"/>
            </a:lvl2pPr>
            <a:lvl3pPr marL="2366010" indent="0">
              <a:buNone/>
              <a:defRPr sz="4658" b="1"/>
            </a:lvl3pPr>
            <a:lvl4pPr marL="3549015" indent="0">
              <a:buNone/>
              <a:defRPr sz="4140" b="1"/>
            </a:lvl4pPr>
            <a:lvl5pPr marL="4732020" indent="0">
              <a:buNone/>
              <a:defRPr sz="4140" b="1"/>
            </a:lvl5pPr>
            <a:lvl6pPr marL="5915025" indent="0">
              <a:buNone/>
              <a:defRPr sz="4140" b="1"/>
            </a:lvl6pPr>
            <a:lvl7pPr marL="7098030" indent="0">
              <a:buNone/>
              <a:defRPr sz="4140" b="1"/>
            </a:lvl7pPr>
            <a:lvl8pPr marL="8281035" indent="0">
              <a:buNone/>
              <a:defRPr sz="4140" b="1"/>
            </a:lvl8pPr>
            <a:lvl9pPr marL="9464040" indent="0">
              <a:buNone/>
              <a:defRPr sz="41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970567" y="6680200"/>
            <a:ext cx="13411499" cy="9825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4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59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 userDrawn="1"/>
        </p:nvGrpSpPr>
        <p:grpSpPr>
          <a:xfrm>
            <a:off x="2835" y="-431"/>
            <a:ext cx="4969365" cy="2161459"/>
            <a:chOff x="2835" y="-431"/>
            <a:chExt cx="4969365" cy="2161459"/>
          </a:xfrm>
        </p:grpSpPr>
        <p:sp>
          <p:nvSpPr>
            <p:cNvPr id="6" name="AutoShape 39">
              <a:extLst>
                <a:ext uri="{FF2B5EF4-FFF2-40B4-BE49-F238E27FC236}">
                  <a16:creationId xmlns:a16="http://schemas.microsoft.com/office/drawing/2014/main" id="{F70B6F2E-6093-49C2-A8ED-750ADE0F2D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35" y="-431"/>
              <a:ext cx="4720343" cy="2161459"/>
            </a:xfrm>
            <a:prstGeom prst="roundRect">
              <a:avLst>
                <a:gd name="adj" fmla="val 2884"/>
              </a:avLst>
            </a:prstGeom>
            <a:solidFill>
              <a:srgbClr val="3F6CB4"/>
            </a:solidFill>
            <a:ln>
              <a:noFill/>
            </a:ln>
          </p:spPr>
          <p:txBody>
            <a:bodyPr wrap="none" lIns="117331" tIns="58666" rIns="117331" bIns="58666" anchor="ctr"/>
            <a:lstStyle>
              <a:lvl1pPr defTabSz="696913" eaLnBrk="0" hangingPunct="0">
                <a:spcBef>
                  <a:spcPts val="475"/>
                </a:spcBef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150938" indent="-442913" defTabSz="696913" eaLnBrk="0" hangingPunct="0">
                <a:spcBef>
                  <a:spcPts val="963"/>
                </a:spcBef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771650" indent="-354013" defTabSz="696913" eaLnBrk="0" hangingPunct="0">
                <a:spcBef>
                  <a:spcPts val="850"/>
                </a:spcBef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479675" indent="-354013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3189288" indent="-355600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6464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41036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5608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50180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ja-JP" altLang="en-US" sz="2618" b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7" name="Text Box 15">
              <a:extLst>
                <a:ext uri="{FF2B5EF4-FFF2-40B4-BE49-F238E27FC236}">
                  <a16:creationId xmlns:a16="http://schemas.microsoft.com/office/drawing/2014/main" id="{3331ACA6-6776-415A-B79F-DD92F162694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019872" y="69911"/>
              <a:ext cx="1752373" cy="505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12508" tIns="6286" rIns="12508" bIns="6286">
              <a:spAutoFit/>
            </a:bodyPr>
            <a:lstStyle>
              <a:lvl1pPr defTabSz="696913" eaLnBrk="0" hangingPunct="0">
                <a:spcBef>
                  <a:spcPts val="475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017588" indent="-392113" defTabSz="696913" eaLnBrk="0" hangingPunct="0">
                <a:spcBef>
                  <a:spcPts val="963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568450" indent="-312738" defTabSz="696913" eaLnBrk="0" hangingPunct="0">
                <a:spcBef>
                  <a:spcPts val="8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195513" indent="-312738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822575" indent="-314325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2797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37369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1941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46513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ts val="480"/>
                </a:spcBef>
              </a:pPr>
              <a:r>
                <a:rPr lang="en-US" altLang="ja-JP" sz="3200" dirty="0">
                  <a:solidFill>
                    <a:srgbClr val="DDC295"/>
                  </a:solidFill>
                  <a:latin typeface="Calisto MT" panose="02040603050505030304" pitchFamily="18" charset="0"/>
                  <a:ea typeface="BIZ UD明朝 Medium" panose="02020500000000000000" pitchFamily="17" charset="-128"/>
                </a:rPr>
                <a:t>2021</a:t>
              </a:r>
              <a:endParaRPr lang="ja-JP" altLang="ja-JP" sz="2800" dirty="0">
                <a:solidFill>
                  <a:srgbClr val="DDC295"/>
                </a:solidFill>
                <a:latin typeface="Calisto MT" panose="02040603050505030304" pitchFamily="18" charset="0"/>
                <a:ea typeface="BIZ UD明朝 Medium" panose="02020500000000000000" pitchFamily="17" charset="-128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47" y="215007"/>
              <a:ext cx="1705719" cy="1649487"/>
            </a:xfrm>
            <a:prstGeom prst="rect">
              <a:avLst/>
            </a:prstGeom>
          </p:spPr>
        </p:pic>
        <p:sp>
          <p:nvSpPr>
            <p:cNvPr id="9" name="楕円 8"/>
            <p:cNvSpPr/>
            <p:nvPr userDrawn="1"/>
          </p:nvSpPr>
          <p:spPr>
            <a:xfrm>
              <a:off x="2101361" y="629606"/>
              <a:ext cx="1574695" cy="449498"/>
            </a:xfrm>
            <a:prstGeom prst="ellipse">
              <a:avLst/>
            </a:prstGeom>
            <a:gradFill flip="none" rotWithShape="1">
              <a:gsLst>
                <a:gs pos="0">
                  <a:srgbClr val="2AB7B9">
                    <a:shade val="30000"/>
                    <a:satMod val="115000"/>
                  </a:srgbClr>
                </a:gs>
                <a:gs pos="50000">
                  <a:srgbClr val="2AB7B9">
                    <a:shade val="67500"/>
                    <a:satMod val="115000"/>
                  </a:srgbClr>
                </a:gs>
                <a:gs pos="100000">
                  <a:srgbClr val="2AB7B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2069407" y="637764"/>
              <a:ext cx="27587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一般社団法人</a:t>
              </a:r>
            </a:p>
          </p:txBody>
        </p:sp>
        <p:sp>
          <p:nvSpPr>
            <p:cNvPr id="11" name="正方形/長方形 10"/>
            <p:cNvSpPr/>
            <p:nvPr userDrawn="1"/>
          </p:nvSpPr>
          <p:spPr>
            <a:xfrm flipH="1">
              <a:off x="1293865" y="1061101"/>
              <a:ext cx="367833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800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日本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老年歯科医学会</a:t>
              </a:r>
              <a:endParaRPr lang="en-US" altLang="ja-JP" sz="28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DB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第</a:t>
              </a:r>
              <a:r>
                <a:rPr lang="en-US" altLang="ja-JP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32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回学術大会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497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3" y="1219200"/>
            <a:ext cx="10174663" cy="4267200"/>
          </a:xfrm>
        </p:spPr>
        <p:txBody>
          <a:bodyPr anchor="b"/>
          <a:lstStyle>
            <a:lvl1pPr>
              <a:defRPr sz="82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499" y="2633135"/>
            <a:ext cx="15970568" cy="12996333"/>
          </a:xfrm>
        </p:spPr>
        <p:txBody>
          <a:bodyPr/>
          <a:lstStyle>
            <a:lvl1pPr>
              <a:defRPr sz="8280"/>
            </a:lvl1pPr>
            <a:lvl2pPr>
              <a:defRPr sz="7245"/>
            </a:lvl2pPr>
            <a:lvl3pPr>
              <a:defRPr sz="6210"/>
            </a:lvl3pPr>
            <a:lvl4pPr>
              <a:defRPr sz="5175"/>
            </a:lvl4pPr>
            <a:lvl5pPr>
              <a:defRPr sz="5175"/>
            </a:lvl5pPr>
            <a:lvl6pPr>
              <a:defRPr sz="5175"/>
            </a:lvl6pPr>
            <a:lvl7pPr>
              <a:defRPr sz="5175"/>
            </a:lvl7pPr>
            <a:lvl8pPr>
              <a:defRPr sz="5175"/>
            </a:lvl8pPr>
            <a:lvl9pPr>
              <a:defRPr sz="51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2953" y="5486400"/>
            <a:ext cx="10174663" cy="10164235"/>
          </a:xfrm>
        </p:spPr>
        <p:txBody>
          <a:bodyPr/>
          <a:lstStyle>
            <a:lvl1pPr marL="0" indent="0">
              <a:buNone/>
              <a:defRPr sz="4140"/>
            </a:lvl1pPr>
            <a:lvl2pPr marL="1183005" indent="0">
              <a:buNone/>
              <a:defRPr sz="3623"/>
            </a:lvl2pPr>
            <a:lvl3pPr marL="2366010" indent="0">
              <a:buNone/>
              <a:defRPr sz="3105"/>
            </a:lvl3pPr>
            <a:lvl4pPr marL="3549015" indent="0">
              <a:buNone/>
              <a:defRPr sz="2588"/>
            </a:lvl4pPr>
            <a:lvl5pPr marL="4732020" indent="0">
              <a:buNone/>
              <a:defRPr sz="2588"/>
            </a:lvl5pPr>
            <a:lvl6pPr marL="5915025" indent="0">
              <a:buNone/>
              <a:defRPr sz="2588"/>
            </a:lvl6pPr>
            <a:lvl7pPr marL="7098030" indent="0">
              <a:buNone/>
              <a:defRPr sz="2588"/>
            </a:lvl7pPr>
            <a:lvl8pPr marL="8281035" indent="0">
              <a:buNone/>
              <a:defRPr sz="2588"/>
            </a:lvl8pPr>
            <a:lvl9pPr marL="9464040" indent="0">
              <a:buNone/>
              <a:defRPr sz="25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7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3" y="1219200"/>
            <a:ext cx="10174663" cy="4267200"/>
          </a:xfrm>
        </p:spPr>
        <p:txBody>
          <a:bodyPr anchor="b"/>
          <a:lstStyle>
            <a:lvl1pPr>
              <a:defRPr sz="82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11499" y="2633135"/>
            <a:ext cx="15970568" cy="12996333"/>
          </a:xfrm>
        </p:spPr>
        <p:txBody>
          <a:bodyPr anchor="t"/>
          <a:lstStyle>
            <a:lvl1pPr marL="0" indent="0">
              <a:buNone/>
              <a:defRPr sz="8280"/>
            </a:lvl1pPr>
            <a:lvl2pPr marL="1183005" indent="0">
              <a:buNone/>
              <a:defRPr sz="7245"/>
            </a:lvl2pPr>
            <a:lvl3pPr marL="2366010" indent="0">
              <a:buNone/>
              <a:defRPr sz="6210"/>
            </a:lvl3pPr>
            <a:lvl4pPr marL="3549015" indent="0">
              <a:buNone/>
              <a:defRPr sz="5175"/>
            </a:lvl4pPr>
            <a:lvl5pPr marL="4732020" indent="0">
              <a:buNone/>
              <a:defRPr sz="5175"/>
            </a:lvl5pPr>
            <a:lvl6pPr marL="5915025" indent="0">
              <a:buNone/>
              <a:defRPr sz="5175"/>
            </a:lvl6pPr>
            <a:lvl7pPr marL="7098030" indent="0">
              <a:buNone/>
              <a:defRPr sz="5175"/>
            </a:lvl7pPr>
            <a:lvl8pPr marL="8281035" indent="0">
              <a:buNone/>
              <a:defRPr sz="5175"/>
            </a:lvl8pPr>
            <a:lvl9pPr marL="9464040" indent="0">
              <a:buNone/>
              <a:defRPr sz="51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2953" y="5486400"/>
            <a:ext cx="10174663" cy="10164235"/>
          </a:xfrm>
        </p:spPr>
        <p:txBody>
          <a:bodyPr/>
          <a:lstStyle>
            <a:lvl1pPr marL="0" indent="0">
              <a:buNone/>
              <a:defRPr sz="4140"/>
            </a:lvl1pPr>
            <a:lvl2pPr marL="1183005" indent="0">
              <a:buNone/>
              <a:defRPr sz="3623"/>
            </a:lvl2pPr>
            <a:lvl3pPr marL="2366010" indent="0">
              <a:buNone/>
              <a:defRPr sz="3105"/>
            </a:lvl3pPr>
            <a:lvl4pPr marL="3549015" indent="0">
              <a:buNone/>
              <a:defRPr sz="2588"/>
            </a:lvl4pPr>
            <a:lvl5pPr marL="4732020" indent="0">
              <a:buNone/>
              <a:defRPr sz="2588"/>
            </a:lvl5pPr>
            <a:lvl6pPr marL="5915025" indent="0">
              <a:buNone/>
              <a:defRPr sz="2588"/>
            </a:lvl6pPr>
            <a:lvl7pPr marL="7098030" indent="0">
              <a:buNone/>
              <a:defRPr sz="2588"/>
            </a:lvl7pPr>
            <a:lvl8pPr marL="8281035" indent="0">
              <a:buNone/>
              <a:defRPr sz="2588"/>
            </a:lvl8pPr>
            <a:lvl9pPr marL="9464040" indent="0">
              <a:buNone/>
              <a:defRPr sz="25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8843" y="973668"/>
            <a:ext cx="27209115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8843" y="4868333"/>
            <a:ext cx="27209115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8843" y="16950268"/>
            <a:ext cx="70980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9878" y="16950268"/>
            <a:ext cx="1064704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79928" y="16950268"/>
            <a:ext cx="70980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46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66010" rtl="0" eaLnBrk="1" latinLnBrk="0" hangingPunct="1">
        <a:lnSpc>
          <a:spcPct val="90000"/>
        </a:lnSpc>
        <a:spcBef>
          <a:spcPct val="0"/>
        </a:spcBef>
        <a:buNone/>
        <a:defRPr kumimoji="1" sz="113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1503" indent="-591503" algn="l" defTabSz="2366010" rtl="0" eaLnBrk="1" latinLnBrk="0" hangingPunct="1">
        <a:lnSpc>
          <a:spcPct val="90000"/>
        </a:lnSpc>
        <a:spcBef>
          <a:spcPts val="2588"/>
        </a:spcBef>
        <a:buFont typeface="Arial" panose="020B0604020202020204" pitchFamily="34" charset="0"/>
        <a:buChar char="•"/>
        <a:defRPr kumimoji="1" sz="7245" kern="1200">
          <a:solidFill>
            <a:schemeClr val="tx1"/>
          </a:solidFill>
          <a:latin typeface="+mn-lt"/>
          <a:ea typeface="+mn-ea"/>
          <a:cs typeface="+mn-cs"/>
        </a:defRPr>
      </a:lvl1pPr>
      <a:lvl2pPr marL="177450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295751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5175" kern="1200">
          <a:solidFill>
            <a:schemeClr val="tx1"/>
          </a:solidFill>
          <a:latin typeface="+mn-lt"/>
          <a:ea typeface="+mn-ea"/>
          <a:cs typeface="+mn-cs"/>
        </a:defRPr>
      </a:lvl3pPr>
      <a:lvl4pPr marL="414051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4pPr>
      <a:lvl5pPr marL="532352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650652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6pPr>
      <a:lvl7pPr marL="768953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7pPr>
      <a:lvl8pPr marL="887253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8pPr>
      <a:lvl9pPr marL="1005554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1pPr>
      <a:lvl2pPr marL="118300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2pPr>
      <a:lvl3pPr marL="236601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3pPr>
      <a:lvl4pPr marL="354901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591502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6pPr>
      <a:lvl7pPr marL="709803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7pPr>
      <a:lvl8pPr marL="828103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8pPr>
      <a:lvl9pPr marL="946404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0" y="3847500"/>
            <a:ext cx="31470126" cy="13414583"/>
          </a:xfrm>
          <a:prstGeom prst="rect">
            <a:avLst/>
          </a:prstGeom>
        </p:spPr>
      </p:pic>
      <p:sp>
        <p:nvSpPr>
          <p:cNvPr id="34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2528" y="2396274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35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0416" y="2376691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172" y="-4820"/>
            <a:ext cx="26805362" cy="2165311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843" y="307183"/>
            <a:ext cx="1698236" cy="1493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5965" tIns="7983" rIns="15965" bIns="798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顔写真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522" y="170140"/>
            <a:ext cx="3758695" cy="68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480"/>
              </a:spcBef>
            </a:pPr>
            <a:r>
              <a:rPr lang="ja-JP" altLang="ja-JP" sz="4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</a:t>
            </a:r>
            <a:r>
              <a:rPr lang="ja-JP" altLang="en-US" sz="4400" dirty="0" smtClean="0">
                <a:solidFill>
                  <a:srgbClr val="401E2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ja-JP" sz="4400" dirty="0">
              <a:solidFill>
                <a:srgbClr val="401E2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038" y="925256"/>
            <a:ext cx="1157981" cy="5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05"/>
              </a:spcBef>
              <a:defRPr/>
            </a:pPr>
            <a:r>
              <a:rPr lang="ja-JP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3081" y="435751"/>
            <a:ext cx="2220686" cy="10010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5965" tIns="7983" rIns="15965" bIns="798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プログラム番号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78" y="2393582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pic>
        <p:nvPicPr>
          <p:cNvPr id="17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559" y="7739517"/>
            <a:ext cx="7633293" cy="47803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2726" y="17469549"/>
            <a:ext cx="5568303" cy="538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ja-JP" sz="3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開示、ない場合は記載不要</a:t>
            </a:r>
            <a:endParaRPr lang="en-US" altLang="ja-JP" sz="3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87" y="3549105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6556" y="263460"/>
            <a:ext cx="17102323" cy="1184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演題、所属、発表演者</a:t>
            </a:r>
            <a:r>
              <a:rPr lang="ja-JP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等のフォントは </a:t>
            </a:r>
            <a:r>
              <a:rPr lang="en-US" altLang="ja-JP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 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に統一してください。</a:t>
            </a:r>
            <a:endParaRPr lang="en-US" altLang="ja-JP" sz="24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演題名フォントサイズは 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44 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pt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程度、所属、演者名は 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 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pt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程度に調整してください。</a:t>
            </a:r>
            <a:endParaRPr lang="en-US" altLang="ja-JP" sz="24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、認定医審査ポスターは指導医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の連名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としてください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08" y="8298972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51" y="2425280"/>
            <a:ext cx="2030901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緒　言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336" y="8373890"/>
            <a:ext cx="2032532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症　例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6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165" y="2447051"/>
            <a:ext cx="6218774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経　過</a:t>
            </a:r>
            <a:r>
              <a:rPr lang="ja-JP" altLang="en-US" sz="3600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19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9917" y="2435023"/>
            <a:ext cx="6218774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考　察</a:t>
            </a:r>
            <a:r>
              <a:rPr lang="ja-JP" altLang="en-US" sz="3600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27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18" y="9601561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8919" y="3549106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07706" y="3549109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868" y="1521826"/>
            <a:ext cx="12767493" cy="5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05"/>
              </a:spcBef>
              <a:defRPr/>
            </a:pPr>
            <a:r>
              <a:rPr lang="ja-JP" altLang="en-US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発表演者</a:t>
            </a:r>
            <a:r>
              <a:rPr lang="ja-JP" altLang="ja-JP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名，</a:t>
            </a:r>
            <a:r>
              <a:rPr lang="ja-JP" altLang="en-US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指導医名</a:t>
            </a:r>
            <a:endParaRPr lang="ja-JP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3" id="{CF744EFA-26AA-4418-BC17-D218C81CDCC9}" vid="{F56E51C8-1C14-45DD-AE1D-F4DD9811E1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328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UD明朝 Medium</vt:lpstr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Calisto MT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Masayasu Ito</dc:creator>
  <cp:lastModifiedBy>Masayasu Ito</cp:lastModifiedBy>
  <cp:revision>41</cp:revision>
  <cp:lastPrinted>2021-03-10T05:30:42Z</cp:lastPrinted>
  <dcterms:created xsi:type="dcterms:W3CDTF">2021-02-20T04:06:11Z</dcterms:created>
  <dcterms:modified xsi:type="dcterms:W3CDTF">2021-03-11T08:20:55Z</dcterms:modified>
</cp:coreProperties>
</file>