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31546800" cy="1828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4" d="100"/>
          <a:sy n="44" d="100"/>
        </p:scale>
        <p:origin x="42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43350" y="9605435"/>
            <a:ext cx="23660100" cy="4415365"/>
          </a:xfrm>
        </p:spPr>
        <p:txBody>
          <a:bodyPr/>
          <a:lstStyle>
            <a:lvl1pPr marL="0" indent="0" algn="ctr">
              <a:buNone/>
              <a:defRPr sz="6210"/>
            </a:lvl1pPr>
            <a:lvl2pPr marL="1183005" indent="0" algn="ctr">
              <a:buNone/>
              <a:defRPr sz="5175"/>
            </a:lvl2pPr>
            <a:lvl3pPr marL="2366010" indent="0" algn="ctr">
              <a:buNone/>
              <a:defRPr sz="4658"/>
            </a:lvl3pPr>
            <a:lvl4pPr marL="3549015" indent="0" algn="ctr">
              <a:buNone/>
              <a:defRPr sz="4140"/>
            </a:lvl4pPr>
            <a:lvl5pPr marL="4732020" indent="0" algn="ctr">
              <a:buNone/>
              <a:defRPr sz="4140"/>
            </a:lvl5pPr>
            <a:lvl6pPr marL="5915025" indent="0" algn="ctr">
              <a:buNone/>
              <a:defRPr sz="4140"/>
            </a:lvl6pPr>
            <a:lvl7pPr marL="7098030" indent="0" algn="ctr">
              <a:buNone/>
              <a:defRPr sz="4140"/>
            </a:lvl7pPr>
            <a:lvl8pPr marL="8281035" indent="0" algn="ctr">
              <a:buNone/>
              <a:defRPr sz="4140"/>
            </a:lvl8pPr>
            <a:lvl9pPr marL="9464040" indent="0" algn="ctr">
              <a:buNone/>
              <a:defRPr sz="4140"/>
            </a:lvl9pPr>
          </a:lstStyle>
          <a:p>
            <a:r>
              <a:rPr lang="ja-JP" altLang="en-US" smtClean="0"/>
              <a:t>マスター サブタイトルの書式設定</a:t>
            </a:r>
            <a:endParaRPr lang="en-US" dirty="0"/>
          </a:p>
        </p:txBody>
      </p:sp>
      <p:grpSp>
        <p:nvGrpSpPr>
          <p:cNvPr id="13" name="グループ化 12"/>
          <p:cNvGrpSpPr/>
          <p:nvPr userDrawn="1"/>
        </p:nvGrpSpPr>
        <p:grpSpPr>
          <a:xfrm>
            <a:off x="2835" y="-431"/>
            <a:ext cx="4969365" cy="2161459"/>
            <a:chOff x="2835" y="-431"/>
            <a:chExt cx="4969365" cy="2161459"/>
          </a:xfrm>
        </p:grpSpPr>
        <p:sp>
          <p:nvSpPr>
            <p:cNvPr id="14" name="AutoShape 39">
              <a:extLst>
                <a:ext uri="{FF2B5EF4-FFF2-40B4-BE49-F238E27FC236}">
                  <a16:creationId xmlns:a16="http://schemas.microsoft.com/office/drawing/2014/main" id="{F70B6F2E-6093-49C2-A8ED-750ADE0F2DE7}"/>
                </a:ext>
              </a:extLst>
            </p:cNvPr>
            <p:cNvSpPr>
              <a:spLocks noChangeArrowheads="1"/>
            </p:cNvSpPr>
            <p:nvPr userDrawn="1"/>
          </p:nvSpPr>
          <p:spPr bwMode="auto">
            <a:xfrm>
              <a:off x="2835" y="-431"/>
              <a:ext cx="4720343" cy="2161459"/>
            </a:xfrm>
            <a:prstGeom prst="roundRect">
              <a:avLst>
                <a:gd name="adj" fmla="val 2884"/>
              </a:avLst>
            </a:prstGeom>
            <a:solidFill>
              <a:srgbClr val="3F6CB4"/>
            </a:solidFill>
            <a:ln>
              <a:noFill/>
            </a:ln>
          </p:spPr>
          <p:txBody>
            <a:bodyPr wrap="none" lIns="117331" tIns="58666" rIns="117331" bIns="58666" anchor="ctr"/>
            <a:lstStyle>
              <a:lvl1pPr defTabSz="696913" eaLnBrk="0" hangingPunct="0">
                <a:spcBef>
                  <a:spcPts val="475"/>
                </a:spcBef>
                <a:defRPr sz="1900">
                  <a:solidFill>
                    <a:srgbClr val="000000"/>
                  </a:solidFill>
                  <a:latin typeface="Arial" charset="0"/>
                  <a:ea typeface="ＭＳ Ｐゴシック" charset="-128"/>
                </a:defRPr>
              </a:lvl1pPr>
              <a:lvl2pPr marL="1150938" indent="-442913" defTabSz="696913" eaLnBrk="0" hangingPunct="0">
                <a:spcBef>
                  <a:spcPts val="963"/>
                </a:spcBef>
                <a:defRPr sz="3800">
                  <a:solidFill>
                    <a:srgbClr val="000000"/>
                  </a:solidFill>
                  <a:latin typeface="Arial" charset="0"/>
                  <a:ea typeface="ＭＳ Ｐゴシック" charset="-128"/>
                </a:defRPr>
              </a:lvl2pPr>
              <a:lvl3pPr marL="1771650" indent="-354013" defTabSz="696913" eaLnBrk="0" hangingPunct="0">
                <a:spcBef>
                  <a:spcPts val="850"/>
                </a:spcBef>
                <a:defRPr sz="3500">
                  <a:solidFill>
                    <a:srgbClr val="000000"/>
                  </a:solidFill>
                  <a:latin typeface="Arial" charset="0"/>
                  <a:ea typeface="ＭＳ Ｐゴシック" charset="-128"/>
                </a:defRPr>
              </a:lvl3pPr>
              <a:lvl4pPr marL="2479675" indent="-354013" defTabSz="696913" eaLnBrk="0" hangingPunct="0">
                <a:spcBef>
                  <a:spcPts val="650"/>
                </a:spcBef>
                <a:defRPr sz="2600">
                  <a:solidFill>
                    <a:srgbClr val="000000"/>
                  </a:solidFill>
                  <a:latin typeface="Arial" charset="0"/>
                  <a:ea typeface="ＭＳ Ｐゴシック" charset="-128"/>
                </a:defRPr>
              </a:lvl4pPr>
              <a:lvl5pPr marL="3189288" indent="-355600" defTabSz="696913" eaLnBrk="0" hangingPunct="0">
                <a:spcBef>
                  <a:spcPts val="650"/>
                </a:spcBef>
                <a:defRPr sz="2600">
                  <a:solidFill>
                    <a:srgbClr val="000000"/>
                  </a:solidFill>
                  <a:latin typeface="Arial" charset="0"/>
                  <a:ea typeface="ＭＳ Ｐゴシック" charset="-128"/>
                </a:defRPr>
              </a:lvl5pPr>
              <a:lvl6pPr marL="3646488" indent="-355600"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4103688" indent="-355600"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560888" indent="-355600"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5018088" indent="-355600"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algn="ctr" eaLnBrk="1" hangingPunct="1">
                <a:spcBef>
                  <a:spcPct val="0"/>
                </a:spcBef>
              </a:pPr>
              <a:r>
                <a:rPr lang="ja-JP" altLang="en-US" sz="2618" b="0">
                  <a:solidFill>
                    <a:schemeClr val="bg1"/>
                  </a:solidFill>
                </a:rPr>
                <a:t>　</a:t>
              </a:r>
            </a:p>
          </p:txBody>
        </p:sp>
        <p:sp>
          <p:nvSpPr>
            <p:cNvPr id="15" name="Text Box 15">
              <a:extLst>
                <a:ext uri="{FF2B5EF4-FFF2-40B4-BE49-F238E27FC236}">
                  <a16:creationId xmlns:a16="http://schemas.microsoft.com/office/drawing/2014/main" id="{3331ACA6-6776-415A-B79F-DD92F1626940}"/>
                </a:ext>
              </a:extLst>
            </p:cNvPr>
            <p:cNvSpPr txBox="1">
              <a:spLocks noChangeArrowheads="1"/>
            </p:cNvSpPr>
            <p:nvPr userDrawn="1"/>
          </p:nvSpPr>
          <p:spPr bwMode="auto">
            <a:xfrm>
              <a:off x="2019872" y="69911"/>
              <a:ext cx="1752373" cy="50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12508" tIns="6286" rIns="12508" bIns="6286">
              <a:spAutoFit/>
            </a:bodyPr>
            <a:lstStyle>
              <a:lvl1pPr defTabSz="696913" eaLnBrk="0" hangingPunct="0">
                <a:spcBef>
                  <a:spcPts val="475"/>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1900">
                  <a:solidFill>
                    <a:srgbClr val="000000"/>
                  </a:solidFill>
                  <a:latin typeface="Arial" charset="0"/>
                  <a:ea typeface="ＭＳ Ｐゴシック" charset="-128"/>
                </a:defRPr>
              </a:lvl1pPr>
              <a:lvl2pPr marL="1017588" indent="-392113" defTabSz="696913" eaLnBrk="0" hangingPunct="0">
                <a:spcBef>
                  <a:spcPts val="963"/>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3800">
                  <a:solidFill>
                    <a:srgbClr val="000000"/>
                  </a:solidFill>
                  <a:latin typeface="Arial" charset="0"/>
                  <a:ea typeface="ＭＳ Ｐゴシック" charset="-128"/>
                </a:defRPr>
              </a:lvl2pPr>
              <a:lvl3pPr marL="1568450" indent="-312738" defTabSz="696913" eaLnBrk="0" hangingPunct="0">
                <a:spcBef>
                  <a:spcPts val="8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3500">
                  <a:solidFill>
                    <a:srgbClr val="000000"/>
                  </a:solidFill>
                  <a:latin typeface="Arial" charset="0"/>
                  <a:ea typeface="ＭＳ Ｐゴシック" charset="-128"/>
                </a:defRPr>
              </a:lvl3pPr>
              <a:lvl4pPr marL="2195513" indent="-312738" defTabSz="696913" eaLnBrk="0" hangingPunct="0">
                <a:spcBef>
                  <a:spcPts val="6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4pPr>
              <a:lvl5pPr marL="2822575" indent="-314325" defTabSz="696913" eaLnBrk="0" hangingPunct="0">
                <a:spcBef>
                  <a:spcPts val="6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9pPr>
            </a:lstStyle>
            <a:p>
              <a:pPr algn="ctr" eaLnBrk="1" hangingPunct="1">
                <a:spcBef>
                  <a:spcPts val="480"/>
                </a:spcBef>
              </a:pPr>
              <a:r>
                <a:rPr lang="en-US" altLang="ja-JP" sz="3200" dirty="0">
                  <a:solidFill>
                    <a:srgbClr val="DDC295"/>
                  </a:solidFill>
                  <a:latin typeface="Calisto MT" panose="02040603050505030304" pitchFamily="18" charset="0"/>
                  <a:ea typeface="BIZ UD明朝 Medium" panose="02020500000000000000" pitchFamily="17" charset="-128"/>
                </a:rPr>
                <a:t>2021</a:t>
              </a:r>
              <a:endParaRPr lang="ja-JP" altLang="ja-JP" sz="2800" dirty="0">
                <a:solidFill>
                  <a:srgbClr val="DDC295"/>
                </a:solidFill>
                <a:latin typeface="Calisto MT" panose="02040603050505030304" pitchFamily="18" charset="0"/>
                <a:ea typeface="BIZ UD明朝 Medium" panose="02020500000000000000" pitchFamily="17" charset="-128"/>
              </a:endParaRPr>
            </a:p>
          </p:txBody>
        </p:sp>
        <p:pic>
          <p:nvPicPr>
            <p:cNvPr id="16" name="図 15"/>
            <p:cNvPicPr>
              <a:picLocks noChangeAspect="1"/>
            </p:cNvPicPr>
            <p:nvPr userDrawn="1"/>
          </p:nvPicPr>
          <p:blipFill>
            <a:blip r:embed="rId2"/>
            <a:stretch>
              <a:fillRect/>
            </a:stretch>
          </p:blipFill>
          <p:spPr>
            <a:xfrm>
              <a:off x="3647" y="215007"/>
              <a:ext cx="1705719" cy="1649487"/>
            </a:xfrm>
            <a:prstGeom prst="rect">
              <a:avLst/>
            </a:prstGeom>
          </p:spPr>
        </p:pic>
        <p:sp>
          <p:nvSpPr>
            <p:cNvPr id="17" name="楕円 16"/>
            <p:cNvSpPr/>
            <p:nvPr userDrawn="1"/>
          </p:nvSpPr>
          <p:spPr>
            <a:xfrm>
              <a:off x="2101361" y="629606"/>
              <a:ext cx="1574695" cy="449498"/>
            </a:xfrm>
            <a:prstGeom prst="ellipse">
              <a:avLst/>
            </a:prstGeom>
            <a:gradFill flip="none" rotWithShape="1">
              <a:gsLst>
                <a:gs pos="0">
                  <a:srgbClr val="2AB7B9">
                    <a:shade val="30000"/>
                    <a:satMod val="115000"/>
                  </a:srgbClr>
                </a:gs>
                <a:gs pos="50000">
                  <a:srgbClr val="2AB7B9">
                    <a:shade val="67500"/>
                    <a:satMod val="115000"/>
                  </a:srgbClr>
                </a:gs>
                <a:gs pos="100000">
                  <a:srgbClr val="2AB7B9">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8" name="正方形/長方形 17"/>
            <p:cNvSpPr/>
            <p:nvPr userDrawn="1"/>
          </p:nvSpPr>
          <p:spPr>
            <a:xfrm>
              <a:off x="2069407" y="637764"/>
              <a:ext cx="2758777" cy="369332"/>
            </a:xfrm>
            <a:prstGeom prst="rect">
              <a:avLst/>
            </a:prstGeom>
          </p:spPr>
          <p:txBody>
            <a:bodyPr wrap="square">
              <a:spAutoFit/>
            </a:bodyPr>
            <a:lstStyle/>
            <a:p>
              <a:r>
                <a:rPr lang="ja-JP" altLang="en-US" sz="1800" b="1" dirty="0">
                  <a:solidFill>
                    <a:schemeClr val="bg1"/>
                  </a:solidFill>
                  <a:latin typeface="HGPｺﾞｼｯｸE" panose="020B0900000000000000" pitchFamily="50" charset="-128"/>
                  <a:ea typeface="HGPｺﾞｼｯｸE" panose="020B0900000000000000" pitchFamily="50" charset="-128"/>
                </a:rPr>
                <a:t>一般社団法人</a:t>
              </a:r>
            </a:p>
          </p:txBody>
        </p:sp>
        <p:sp>
          <p:nvSpPr>
            <p:cNvPr id="19" name="正方形/長方形 18"/>
            <p:cNvSpPr/>
            <p:nvPr userDrawn="1"/>
          </p:nvSpPr>
          <p:spPr>
            <a:xfrm flipH="1">
              <a:off x="1293865" y="1061101"/>
              <a:ext cx="3678335" cy="954107"/>
            </a:xfrm>
            <a:prstGeom prst="rect">
              <a:avLst/>
            </a:prstGeom>
            <a:noFill/>
          </p:spPr>
          <p:txBody>
            <a:bodyPr wrap="square">
              <a:spAutoFit/>
            </a:bodyPr>
            <a:lstStyle/>
            <a:p>
              <a:pPr algn="ctr"/>
              <a:r>
                <a:rPr lang="ja-JP" altLang="en-US" sz="2800" spc="-150" dirty="0">
                  <a:ln w="9525">
                    <a:solidFill>
                      <a:schemeClr val="bg1"/>
                    </a:solidFill>
                    <a:prstDash val="solid"/>
                  </a:ln>
                  <a:solidFill>
                    <a:srgbClr val="DB007C"/>
                  </a:solidFill>
                  <a:effectLst>
                    <a:outerShdw blurRad="38100" dist="38100" dir="2700000" algn="tl">
                      <a:srgbClr val="000000">
                        <a:alpha val="43137"/>
                      </a:srgbClr>
                    </a:outerShdw>
                  </a:effectLst>
                  <a:ea typeface="HGPｺﾞｼｯｸE" panose="020B0900000000000000" pitchFamily="50" charset="-128"/>
                </a:rPr>
                <a:t>日本</a:t>
              </a:r>
              <a:r>
                <a:rPr lang="ja-JP" altLang="en-US" sz="2800" b="1" spc="-150" dirty="0">
                  <a:ln w="9525">
                    <a:solidFill>
                      <a:schemeClr val="bg1"/>
                    </a:solidFill>
                    <a:prstDash val="solid"/>
                  </a:ln>
                  <a:solidFill>
                    <a:srgbClr val="DB007C"/>
                  </a:solidFill>
                  <a:effectLst>
                    <a:outerShdw blurRad="38100" dist="38100" dir="2700000" algn="tl">
                      <a:srgbClr val="000000">
                        <a:alpha val="43137"/>
                      </a:srgbClr>
                    </a:outerShdw>
                  </a:effectLst>
                  <a:ea typeface="HGPｺﾞｼｯｸE" panose="020B0900000000000000" pitchFamily="50" charset="-128"/>
                </a:rPr>
                <a:t>老年歯科医学会</a:t>
              </a:r>
              <a:endParaRPr lang="en-US" altLang="ja-JP" sz="2800" b="1" spc="-150" dirty="0">
                <a:ln w="9525">
                  <a:solidFill>
                    <a:schemeClr val="bg1"/>
                  </a:solidFill>
                  <a:prstDash val="solid"/>
                </a:ln>
                <a:solidFill>
                  <a:srgbClr val="DB007C"/>
                </a:solidFill>
                <a:effectLst>
                  <a:outerShdw blurRad="38100" dist="38100" dir="2700000" algn="tl">
                    <a:srgbClr val="000000">
                      <a:alpha val="43137"/>
                    </a:srgbClr>
                  </a:outerShdw>
                </a:effectLst>
                <a:ea typeface="HGPｺﾞｼｯｸE" panose="020B0900000000000000" pitchFamily="50" charset="-128"/>
              </a:endParaRPr>
            </a:p>
            <a:p>
              <a:pPr algn="ctr"/>
              <a:r>
                <a:rPr lang="ja-JP" altLang="en-US" sz="2800" b="1" spc="-150" dirty="0">
                  <a:ln w="9525">
                    <a:solidFill>
                      <a:schemeClr val="bg1"/>
                    </a:solidFill>
                    <a:prstDash val="solid"/>
                  </a:ln>
                  <a:solidFill>
                    <a:srgbClr val="DB007C"/>
                  </a:solidFill>
                  <a:effectLst>
                    <a:outerShdw blurRad="38100" dist="38100" dir="2700000" algn="tl">
                      <a:srgbClr val="000000">
                        <a:alpha val="43137"/>
                      </a:srgbClr>
                    </a:outerShdw>
                  </a:effectLst>
                  <a:ea typeface="HGPｺﾞｼｯｸE" panose="020B0900000000000000" pitchFamily="50" charset="-128"/>
                </a:rPr>
                <a:t>第</a:t>
              </a:r>
              <a:r>
                <a:rPr lang="en-US" altLang="ja-JP" sz="2800" b="1" spc="-150" dirty="0">
                  <a:ln w="9525">
                    <a:solidFill>
                      <a:schemeClr val="bg1"/>
                    </a:solidFill>
                    <a:prstDash val="solid"/>
                  </a:ln>
                  <a:solidFill>
                    <a:srgbClr val="DB007C"/>
                  </a:solidFill>
                  <a:effectLst>
                    <a:outerShdw blurRad="38100" dist="38100" dir="2700000" algn="tl">
                      <a:srgbClr val="000000">
                        <a:alpha val="43137"/>
                      </a:srgbClr>
                    </a:outerShdw>
                  </a:effectLst>
                  <a:ea typeface="HGPｺﾞｼｯｸE" panose="020B0900000000000000" pitchFamily="50" charset="-128"/>
                </a:rPr>
                <a:t>32</a:t>
              </a:r>
              <a:r>
                <a:rPr lang="ja-JP" altLang="en-US" sz="2800" b="1" spc="-150" dirty="0">
                  <a:ln w="9525">
                    <a:solidFill>
                      <a:schemeClr val="bg1"/>
                    </a:solidFill>
                    <a:prstDash val="solid"/>
                  </a:ln>
                  <a:solidFill>
                    <a:srgbClr val="DB007C"/>
                  </a:solidFill>
                  <a:effectLst>
                    <a:outerShdw blurRad="38100" dist="38100" dir="2700000" algn="tl">
                      <a:srgbClr val="000000">
                        <a:alpha val="43137"/>
                      </a:srgbClr>
                    </a:outerShdw>
                  </a:effectLst>
                  <a:ea typeface="HGPｺﾞｼｯｸE" panose="020B0900000000000000" pitchFamily="50" charset="-128"/>
                </a:rPr>
                <a:t>回学術大会</a:t>
              </a:r>
            </a:p>
          </p:txBody>
        </p:sp>
      </p:grpSp>
      <p:sp>
        <p:nvSpPr>
          <p:cNvPr id="20" name="タイトル 1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29764278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2F5C279-1E1A-41EE-A3FA-967C31319238}" type="datetimeFigureOut">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226B70-4AB5-486A-B4B1-4145FA5520C3}" type="slidenum">
              <a:rPr kumimoji="1" lang="ja-JP" altLang="en-US" smtClean="0"/>
              <a:t>‹#›</a:t>
            </a:fld>
            <a:endParaRPr kumimoji="1" lang="ja-JP" altLang="en-US"/>
          </a:p>
        </p:txBody>
      </p:sp>
    </p:spTree>
    <p:extLst>
      <p:ext uri="{BB962C8B-B14F-4D97-AF65-F5344CB8AC3E}">
        <p14:creationId xmlns:p14="http://schemas.microsoft.com/office/powerpoint/2010/main" val="3598983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575679" y="973667"/>
            <a:ext cx="6802279" cy="1549823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168843" y="973667"/>
            <a:ext cx="20012501" cy="1549823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2F5C279-1E1A-41EE-A3FA-967C31319238}" type="datetimeFigureOut">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226B70-4AB5-486A-B4B1-4145FA5520C3}" type="slidenum">
              <a:rPr kumimoji="1" lang="ja-JP" altLang="en-US" smtClean="0"/>
              <a:t>‹#›</a:t>
            </a:fld>
            <a:endParaRPr kumimoji="1" lang="ja-JP" altLang="en-US"/>
          </a:p>
        </p:txBody>
      </p:sp>
    </p:spTree>
    <p:extLst>
      <p:ext uri="{BB962C8B-B14F-4D97-AF65-F5344CB8AC3E}">
        <p14:creationId xmlns:p14="http://schemas.microsoft.com/office/powerpoint/2010/main" val="3135623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2F5C279-1E1A-41EE-A3FA-967C31319238}" type="datetimeFigureOut">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226B70-4AB5-486A-B4B1-4145FA5520C3}" type="slidenum">
              <a:rPr kumimoji="1" lang="ja-JP" altLang="en-US" smtClean="0"/>
              <a:t>‹#›</a:t>
            </a:fld>
            <a:endParaRPr kumimoji="1" lang="ja-JP" altLang="en-US"/>
          </a:p>
        </p:txBody>
      </p:sp>
    </p:spTree>
    <p:extLst>
      <p:ext uri="{BB962C8B-B14F-4D97-AF65-F5344CB8AC3E}">
        <p14:creationId xmlns:p14="http://schemas.microsoft.com/office/powerpoint/2010/main" val="890638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152412" y="4559303"/>
            <a:ext cx="27209115" cy="7607299"/>
          </a:xfrm>
        </p:spPr>
        <p:txBody>
          <a:bodyPr anchor="b"/>
          <a:lstStyle>
            <a:lvl1pPr>
              <a:defRPr sz="15525"/>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152412" y="12238569"/>
            <a:ext cx="27209115" cy="4000499"/>
          </a:xfrm>
        </p:spPr>
        <p:txBody>
          <a:bodyPr/>
          <a:lstStyle>
            <a:lvl1pPr marL="0" indent="0">
              <a:buNone/>
              <a:defRPr sz="6210">
                <a:solidFill>
                  <a:schemeClr val="tx1">
                    <a:tint val="75000"/>
                  </a:schemeClr>
                </a:solidFill>
              </a:defRPr>
            </a:lvl1pPr>
            <a:lvl2pPr marL="1183005" indent="0">
              <a:buNone/>
              <a:defRPr sz="5175">
                <a:solidFill>
                  <a:schemeClr val="tx1">
                    <a:tint val="75000"/>
                  </a:schemeClr>
                </a:solidFill>
              </a:defRPr>
            </a:lvl2pPr>
            <a:lvl3pPr marL="2366010" indent="0">
              <a:buNone/>
              <a:defRPr sz="4658">
                <a:solidFill>
                  <a:schemeClr val="tx1">
                    <a:tint val="75000"/>
                  </a:schemeClr>
                </a:solidFill>
              </a:defRPr>
            </a:lvl3pPr>
            <a:lvl4pPr marL="3549015" indent="0">
              <a:buNone/>
              <a:defRPr sz="4140">
                <a:solidFill>
                  <a:schemeClr val="tx1">
                    <a:tint val="75000"/>
                  </a:schemeClr>
                </a:solidFill>
              </a:defRPr>
            </a:lvl4pPr>
            <a:lvl5pPr marL="4732020" indent="0">
              <a:buNone/>
              <a:defRPr sz="4140">
                <a:solidFill>
                  <a:schemeClr val="tx1">
                    <a:tint val="75000"/>
                  </a:schemeClr>
                </a:solidFill>
              </a:defRPr>
            </a:lvl5pPr>
            <a:lvl6pPr marL="5915025" indent="0">
              <a:buNone/>
              <a:defRPr sz="4140">
                <a:solidFill>
                  <a:schemeClr val="tx1">
                    <a:tint val="75000"/>
                  </a:schemeClr>
                </a:solidFill>
              </a:defRPr>
            </a:lvl6pPr>
            <a:lvl7pPr marL="7098030" indent="0">
              <a:buNone/>
              <a:defRPr sz="4140">
                <a:solidFill>
                  <a:schemeClr val="tx1">
                    <a:tint val="75000"/>
                  </a:schemeClr>
                </a:solidFill>
              </a:defRPr>
            </a:lvl7pPr>
            <a:lvl8pPr marL="8281035" indent="0">
              <a:buNone/>
              <a:defRPr sz="4140">
                <a:solidFill>
                  <a:schemeClr val="tx1">
                    <a:tint val="75000"/>
                  </a:schemeClr>
                </a:solidFill>
              </a:defRPr>
            </a:lvl8pPr>
            <a:lvl9pPr marL="9464040" indent="0">
              <a:buNone/>
              <a:defRPr sz="41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2F5C279-1E1A-41EE-A3FA-967C31319238}" type="datetimeFigureOut">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226B70-4AB5-486A-B4B1-4145FA5520C3}" type="slidenum">
              <a:rPr kumimoji="1" lang="ja-JP" altLang="en-US" smtClean="0"/>
              <a:t>‹#›</a:t>
            </a:fld>
            <a:endParaRPr kumimoji="1" lang="ja-JP" altLang="en-US"/>
          </a:p>
        </p:txBody>
      </p:sp>
    </p:spTree>
    <p:extLst>
      <p:ext uri="{BB962C8B-B14F-4D97-AF65-F5344CB8AC3E}">
        <p14:creationId xmlns:p14="http://schemas.microsoft.com/office/powerpoint/2010/main" val="3633324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168843" y="4868333"/>
            <a:ext cx="13407390" cy="1160356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15970568" y="4868333"/>
            <a:ext cx="13407390" cy="1160356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2F5C279-1E1A-41EE-A3FA-967C31319238}" type="datetimeFigureOut">
              <a:rPr kumimoji="1" lang="ja-JP" altLang="en-US" smtClean="0"/>
              <a:t>2021/2/21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226B70-4AB5-486A-B4B1-4145FA5520C3}" type="slidenum">
              <a:rPr kumimoji="1" lang="ja-JP" altLang="en-US" smtClean="0"/>
              <a:t>‹#›</a:t>
            </a:fld>
            <a:endParaRPr kumimoji="1" lang="ja-JP" altLang="en-US"/>
          </a:p>
        </p:txBody>
      </p:sp>
    </p:spTree>
    <p:extLst>
      <p:ext uri="{BB962C8B-B14F-4D97-AF65-F5344CB8AC3E}">
        <p14:creationId xmlns:p14="http://schemas.microsoft.com/office/powerpoint/2010/main" val="2821481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172951" y="973668"/>
            <a:ext cx="27209115" cy="353483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172953" y="4483101"/>
            <a:ext cx="13345774" cy="2197099"/>
          </a:xfrm>
        </p:spPr>
        <p:txBody>
          <a:bodyPr anchor="b"/>
          <a:lstStyle>
            <a:lvl1pPr marL="0" indent="0">
              <a:buNone/>
              <a:defRPr sz="6210" b="1"/>
            </a:lvl1pPr>
            <a:lvl2pPr marL="1183005" indent="0">
              <a:buNone/>
              <a:defRPr sz="5175" b="1"/>
            </a:lvl2pPr>
            <a:lvl3pPr marL="2366010" indent="0">
              <a:buNone/>
              <a:defRPr sz="4658" b="1"/>
            </a:lvl3pPr>
            <a:lvl4pPr marL="3549015" indent="0">
              <a:buNone/>
              <a:defRPr sz="4140" b="1"/>
            </a:lvl4pPr>
            <a:lvl5pPr marL="4732020" indent="0">
              <a:buNone/>
              <a:defRPr sz="4140" b="1"/>
            </a:lvl5pPr>
            <a:lvl6pPr marL="5915025" indent="0">
              <a:buNone/>
              <a:defRPr sz="4140" b="1"/>
            </a:lvl6pPr>
            <a:lvl7pPr marL="7098030" indent="0">
              <a:buNone/>
              <a:defRPr sz="4140" b="1"/>
            </a:lvl7pPr>
            <a:lvl8pPr marL="8281035" indent="0">
              <a:buNone/>
              <a:defRPr sz="4140" b="1"/>
            </a:lvl8pPr>
            <a:lvl9pPr marL="9464040" indent="0">
              <a:buNone/>
              <a:defRPr sz="4140" b="1"/>
            </a:lvl9pPr>
          </a:lstStyle>
          <a:p>
            <a:pPr lvl="0"/>
            <a:r>
              <a:rPr lang="ja-JP" altLang="en-US" smtClean="0"/>
              <a:t>マスター テキストの書式設定</a:t>
            </a:r>
          </a:p>
        </p:txBody>
      </p:sp>
      <p:sp>
        <p:nvSpPr>
          <p:cNvPr id="4" name="Content Placeholder 3"/>
          <p:cNvSpPr>
            <a:spLocks noGrp="1"/>
          </p:cNvSpPr>
          <p:nvPr>
            <p:ph sz="half" idx="2"/>
          </p:nvPr>
        </p:nvSpPr>
        <p:spPr>
          <a:xfrm>
            <a:off x="2172953" y="6680200"/>
            <a:ext cx="13345774" cy="982556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15970567" y="4483101"/>
            <a:ext cx="13411499" cy="2197099"/>
          </a:xfrm>
        </p:spPr>
        <p:txBody>
          <a:bodyPr anchor="b"/>
          <a:lstStyle>
            <a:lvl1pPr marL="0" indent="0">
              <a:buNone/>
              <a:defRPr sz="6210" b="1"/>
            </a:lvl1pPr>
            <a:lvl2pPr marL="1183005" indent="0">
              <a:buNone/>
              <a:defRPr sz="5175" b="1"/>
            </a:lvl2pPr>
            <a:lvl3pPr marL="2366010" indent="0">
              <a:buNone/>
              <a:defRPr sz="4658" b="1"/>
            </a:lvl3pPr>
            <a:lvl4pPr marL="3549015" indent="0">
              <a:buNone/>
              <a:defRPr sz="4140" b="1"/>
            </a:lvl4pPr>
            <a:lvl5pPr marL="4732020" indent="0">
              <a:buNone/>
              <a:defRPr sz="4140" b="1"/>
            </a:lvl5pPr>
            <a:lvl6pPr marL="5915025" indent="0">
              <a:buNone/>
              <a:defRPr sz="4140" b="1"/>
            </a:lvl6pPr>
            <a:lvl7pPr marL="7098030" indent="0">
              <a:buNone/>
              <a:defRPr sz="4140" b="1"/>
            </a:lvl7pPr>
            <a:lvl8pPr marL="8281035" indent="0">
              <a:buNone/>
              <a:defRPr sz="4140" b="1"/>
            </a:lvl8pPr>
            <a:lvl9pPr marL="9464040" indent="0">
              <a:buNone/>
              <a:defRPr sz="41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15970567" y="6680200"/>
            <a:ext cx="13411499" cy="982556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2F5C279-1E1A-41EE-A3FA-967C31319238}" type="datetimeFigureOut">
              <a:rPr kumimoji="1" lang="ja-JP" altLang="en-US" smtClean="0"/>
              <a:t>2021/2/21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E226B70-4AB5-486A-B4B1-4145FA5520C3}" type="slidenum">
              <a:rPr kumimoji="1" lang="ja-JP" altLang="en-US" smtClean="0"/>
              <a:t>‹#›</a:t>
            </a:fld>
            <a:endParaRPr kumimoji="1" lang="ja-JP" altLang="en-US"/>
          </a:p>
        </p:txBody>
      </p:sp>
    </p:spTree>
    <p:extLst>
      <p:ext uri="{BB962C8B-B14F-4D97-AF65-F5344CB8AC3E}">
        <p14:creationId xmlns:p14="http://schemas.microsoft.com/office/powerpoint/2010/main" val="3611549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2F5C279-1E1A-41EE-A3FA-967C31319238}" type="datetimeFigureOut">
              <a:rPr kumimoji="1" lang="ja-JP" altLang="en-US" smtClean="0"/>
              <a:t>2021/2/21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E226B70-4AB5-486A-B4B1-4145FA5520C3}" type="slidenum">
              <a:rPr kumimoji="1" lang="ja-JP" altLang="en-US" smtClean="0"/>
              <a:t>‹#›</a:t>
            </a:fld>
            <a:endParaRPr kumimoji="1" lang="ja-JP" altLang="en-US"/>
          </a:p>
        </p:txBody>
      </p:sp>
    </p:spTree>
    <p:extLst>
      <p:ext uri="{BB962C8B-B14F-4D97-AF65-F5344CB8AC3E}">
        <p14:creationId xmlns:p14="http://schemas.microsoft.com/office/powerpoint/2010/main" val="33845917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grpSp>
        <p:nvGrpSpPr>
          <p:cNvPr id="5" name="グループ化 4"/>
          <p:cNvGrpSpPr/>
          <p:nvPr userDrawn="1"/>
        </p:nvGrpSpPr>
        <p:grpSpPr>
          <a:xfrm>
            <a:off x="2835" y="-431"/>
            <a:ext cx="4969365" cy="2161459"/>
            <a:chOff x="2835" y="-431"/>
            <a:chExt cx="4969365" cy="2161459"/>
          </a:xfrm>
        </p:grpSpPr>
        <p:sp>
          <p:nvSpPr>
            <p:cNvPr id="6" name="AutoShape 39">
              <a:extLst>
                <a:ext uri="{FF2B5EF4-FFF2-40B4-BE49-F238E27FC236}">
                  <a16:creationId xmlns:a16="http://schemas.microsoft.com/office/drawing/2014/main" id="{F70B6F2E-6093-49C2-A8ED-750ADE0F2DE7}"/>
                </a:ext>
              </a:extLst>
            </p:cNvPr>
            <p:cNvSpPr>
              <a:spLocks noChangeArrowheads="1"/>
            </p:cNvSpPr>
            <p:nvPr userDrawn="1"/>
          </p:nvSpPr>
          <p:spPr bwMode="auto">
            <a:xfrm>
              <a:off x="2835" y="-431"/>
              <a:ext cx="4720343" cy="2161459"/>
            </a:xfrm>
            <a:prstGeom prst="roundRect">
              <a:avLst>
                <a:gd name="adj" fmla="val 2884"/>
              </a:avLst>
            </a:prstGeom>
            <a:solidFill>
              <a:srgbClr val="3F6CB4"/>
            </a:solidFill>
            <a:ln>
              <a:noFill/>
            </a:ln>
          </p:spPr>
          <p:txBody>
            <a:bodyPr wrap="none" lIns="117331" tIns="58666" rIns="117331" bIns="58666" anchor="ctr"/>
            <a:lstStyle>
              <a:lvl1pPr defTabSz="696913" eaLnBrk="0" hangingPunct="0">
                <a:spcBef>
                  <a:spcPts val="475"/>
                </a:spcBef>
                <a:defRPr sz="1900">
                  <a:solidFill>
                    <a:srgbClr val="000000"/>
                  </a:solidFill>
                  <a:latin typeface="Arial" charset="0"/>
                  <a:ea typeface="ＭＳ Ｐゴシック" charset="-128"/>
                </a:defRPr>
              </a:lvl1pPr>
              <a:lvl2pPr marL="1150938" indent="-442913" defTabSz="696913" eaLnBrk="0" hangingPunct="0">
                <a:spcBef>
                  <a:spcPts val="963"/>
                </a:spcBef>
                <a:defRPr sz="3800">
                  <a:solidFill>
                    <a:srgbClr val="000000"/>
                  </a:solidFill>
                  <a:latin typeface="Arial" charset="0"/>
                  <a:ea typeface="ＭＳ Ｐゴシック" charset="-128"/>
                </a:defRPr>
              </a:lvl2pPr>
              <a:lvl3pPr marL="1771650" indent="-354013" defTabSz="696913" eaLnBrk="0" hangingPunct="0">
                <a:spcBef>
                  <a:spcPts val="850"/>
                </a:spcBef>
                <a:defRPr sz="3500">
                  <a:solidFill>
                    <a:srgbClr val="000000"/>
                  </a:solidFill>
                  <a:latin typeface="Arial" charset="0"/>
                  <a:ea typeface="ＭＳ Ｐゴシック" charset="-128"/>
                </a:defRPr>
              </a:lvl3pPr>
              <a:lvl4pPr marL="2479675" indent="-354013" defTabSz="696913" eaLnBrk="0" hangingPunct="0">
                <a:spcBef>
                  <a:spcPts val="650"/>
                </a:spcBef>
                <a:defRPr sz="2600">
                  <a:solidFill>
                    <a:srgbClr val="000000"/>
                  </a:solidFill>
                  <a:latin typeface="Arial" charset="0"/>
                  <a:ea typeface="ＭＳ Ｐゴシック" charset="-128"/>
                </a:defRPr>
              </a:lvl4pPr>
              <a:lvl5pPr marL="3189288" indent="-355600" defTabSz="696913" eaLnBrk="0" hangingPunct="0">
                <a:spcBef>
                  <a:spcPts val="650"/>
                </a:spcBef>
                <a:defRPr sz="2600">
                  <a:solidFill>
                    <a:srgbClr val="000000"/>
                  </a:solidFill>
                  <a:latin typeface="Arial" charset="0"/>
                  <a:ea typeface="ＭＳ Ｐゴシック" charset="-128"/>
                </a:defRPr>
              </a:lvl5pPr>
              <a:lvl6pPr marL="3646488" indent="-355600"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4103688" indent="-355600"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560888" indent="-355600"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5018088" indent="-355600"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algn="ctr" eaLnBrk="1" hangingPunct="1">
                <a:spcBef>
                  <a:spcPct val="0"/>
                </a:spcBef>
              </a:pPr>
              <a:r>
                <a:rPr lang="ja-JP" altLang="en-US" sz="2618" b="0">
                  <a:solidFill>
                    <a:schemeClr val="bg1"/>
                  </a:solidFill>
                </a:rPr>
                <a:t>　</a:t>
              </a:r>
            </a:p>
          </p:txBody>
        </p:sp>
        <p:sp>
          <p:nvSpPr>
            <p:cNvPr id="7" name="Text Box 15">
              <a:extLst>
                <a:ext uri="{FF2B5EF4-FFF2-40B4-BE49-F238E27FC236}">
                  <a16:creationId xmlns:a16="http://schemas.microsoft.com/office/drawing/2014/main" id="{3331ACA6-6776-415A-B79F-DD92F1626940}"/>
                </a:ext>
              </a:extLst>
            </p:cNvPr>
            <p:cNvSpPr txBox="1">
              <a:spLocks noChangeArrowheads="1"/>
            </p:cNvSpPr>
            <p:nvPr userDrawn="1"/>
          </p:nvSpPr>
          <p:spPr bwMode="auto">
            <a:xfrm>
              <a:off x="2019872" y="69911"/>
              <a:ext cx="1752373" cy="50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12508" tIns="6286" rIns="12508" bIns="6286">
              <a:spAutoFit/>
            </a:bodyPr>
            <a:lstStyle>
              <a:lvl1pPr defTabSz="696913" eaLnBrk="0" hangingPunct="0">
                <a:spcBef>
                  <a:spcPts val="475"/>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1900">
                  <a:solidFill>
                    <a:srgbClr val="000000"/>
                  </a:solidFill>
                  <a:latin typeface="Arial" charset="0"/>
                  <a:ea typeface="ＭＳ Ｐゴシック" charset="-128"/>
                </a:defRPr>
              </a:lvl1pPr>
              <a:lvl2pPr marL="1017588" indent="-392113" defTabSz="696913" eaLnBrk="0" hangingPunct="0">
                <a:spcBef>
                  <a:spcPts val="963"/>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3800">
                  <a:solidFill>
                    <a:srgbClr val="000000"/>
                  </a:solidFill>
                  <a:latin typeface="Arial" charset="0"/>
                  <a:ea typeface="ＭＳ Ｐゴシック" charset="-128"/>
                </a:defRPr>
              </a:lvl2pPr>
              <a:lvl3pPr marL="1568450" indent="-312738" defTabSz="696913" eaLnBrk="0" hangingPunct="0">
                <a:spcBef>
                  <a:spcPts val="8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3500">
                  <a:solidFill>
                    <a:srgbClr val="000000"/>
                  </a:solidFill>
                  <a:latin typeface="Arial" charset="0"/>
                  <a:ea typeface="ＭＳ Ｐゴシック" charset="-128"/>
                </a:defRPr>
              </a:lvl3pPr>
              <a:lvl4pPr marL="2195513" indent="-312738" defTabSz="696913" eaLnBrk="0" hangingPunct="0">
                <a:spcBef>
                  <a:spcPts val="6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4pPr>
              <a:lvl5pPr marL="2822575" indent="-314325" defTabSz="696913" eaLnBrk="0" hangingPunct="0">
                <a:spcBef>
                  <a:spcPts val="6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9pPr>
            </a:lstStyle>
            <a:p>
              <a:pPr algn="ctr" eaLnBrk="1" hangingPunct="1">
                <a:spcBef>
                  <a:spcPts val="480"/>
                </a:spcBef>
              </a:pPr>
              <a:r>
                <a:rPr lang="en-US" altLang="ja-JP" sz="3200" dirty="0">
                  <a:solidFill>
                    <a:srgbClr val="DDC295"/>
                  </a:solidFill>
                  <a:latin typeface="Calisto MT" panose="02040603050505030304" pitchFamily="18" charset="0"/>
                  <a:ea typeface="BIZ UD明朝 Medium" panose="02020500000000000000" pitchFamily="17" charset="-128"/>
                </a:rPr>
                <a:t>2021</a:t>
              </a:r>
              <a:endParaRPr lang="ja-JP" altLang="ja-JP" sz="2800" dirty="0">
                <a:solidFill>
                  <a:srgbClr val="DDC295"/>
                </a:solidFill>
                <a:latin typeface="Calisto MT" panose="02040603050505030304" pitchFamily="18" charset="0"/>
                <a:ea typeface="BIZ UD明朝 Medium" panose="02020500000000000000" pitchFamily="17" charset="-128"/>
              </a:endParaRPr>
            </a:p>
          </p:txBody>
        </p:sp>
        <p:pic>
          <p:nvPicPr>
            <p:cNvPr id="8" name="図 7"/>
            <p:cNvPicPr>
              <a:picLocks noChangeAspect="1"/>
            </p:cNvPicPr>
            <p:nvPr userDrawn="1"/>
          </p:nvPicPr>
          <p:blipFill>
            <a:blip r:embed="rId2"/>
            <a:stretch>
              <a:fillRect/>
            </a:stretch>
          </p:blipFill>
          <p:spPr>
            <a:xfrm>
              <a:off x="3647" y="215007"/>
              <a:ext cx="1705719" cy="1649487"/>
            </a:xfrm>
            <a:prstGeom prst="rect">
              <a:avLst/>
            </a:prstGeom>
          </p:spPr>
        </p:pic>
        <p:sp>
          <p:nvSpPr>
            <p:cNvPr id="9" name="楕円 8"/>
            <p:cNvSpPr/>
            <p:nvPr userDrawn="1"/>
          </p:nvSpPr>
          <p:spPr>
            <a:xfrm>
              <a:off x="2101361" y="629606"/>
              <a:ext cx="1574695" cy="449498"/>
            </a:xfrm>
            <a:prstGeom prst="ellipse">
              <a:avLst/>
            </a:prstGeom>
            <a:gradFill flip="none" rotWithShape="1">
              <a:gsLst>
                <a:gs pos="0">
                  <a:srgbClr val="2AB7B9">
                    <a:shade val="30000"/>
                    <a:satMod val="115000"/>
                  </a:srgbClr>
                </a:gs>
                <a:gs pos="50000">
                  <a:srgbClr val="2AB7B9">
                    <a:shade val="67500"/>
                    <a:satMod val="115000"/>
                  </a:srgbClr>
                </a:gs>
                <a:gs pos="100000">
                  <a:srgbClr val="2AB7B9">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0" name="正方形/長方形 9"/>
            <p:cNvSpPr/>
            <p:nvPr userDrawn="1"/>
          </p:nvSpPr>
          <p:spPr>
            <a:xfrm>
              <a:off x="2069407" y="637764"/>
              <a:ext cx="2758777" cy="369332"/>
            </a:xfrm>
            <a:prstGeom prst="rect">
              <a:avLst/>
            </a:prstGeom>
          </p:spPr>
          <p:txBody>
            <a:bodyPr wrap="square">
              <a:spAutoFit/>
            </a:bodyPr>
            <a:lstStyle/>
            <a:p>
              <a:r>
                <a:rPr lang="ja-JP" altLang="en-US" sz="1800" b="1" dirty="0">
                  <a:solidFill>
                    <a:schemeClr val="bg1"/>
                  </a:solidFill>
                  <a:latin typeface="HGPｺﾞｼｯｸE" panose="020B0900000000000000" pitchFamily="50" charset="-128"/>
                  <a:ea typeface="HGPｺﾞｼｯｸE" panose="020B0900000000000000" pitchFamily="50" charset="-128"/>
                </a:rPr>
                <a:t>一般社団法人</a:t>
              </a:r>
            </a:p>
          </p:txBody>
        </p:sp>
        <p:sp>
          <p:nvSpPr>
            <p:cNvPr id="11" name="正方形/長方形 10"/>
            <p:cNvSpPr/>
            <p:nvPr userDrawn="1"/>
          </p:nvSpPr>
          <p:spPr>
            <a:xfrm flipH="1">
              <a:off x="1293865" y="1061101"/>
              <a:ext cx="3678335" cy="954107"/>
            </a:xfrm>
            <a:prstGeom prst="rect">
              <a:avLst/>
            </a:prstGeom>
            <a:noFill/>
          </p:spPr>
          <p:txBody>
            <a:bodyPr wrap="square">
              <a:spAutoFit/>
            </a:bodyPr>
            <a:lstStyle/>
            <a:p>
              <a:pPr algn="ctr"/>
              <a:r>
                <a:rPr lang="ja-JP" altLang="en-US" sz="2800" spc="-150" dirty="0">
                  <a:ln w="9525">
                    <a:solidFill>
                      <a:schemeClr val="bg1"/>
                    </a:solidFill>
                    <a:prstDash val="solid"/>
                  </a:ln>
                  <a:solidFill>
                    <a:srgbClr val="DB007C"/>
                  </a:solidFill>
                  <a:effectLst>
                    <a:outerShdw blurRad="38100" dist="38100" dir="2700000" algn="tl">
                      <a:srgbClr val="000000">
                        <a:alpha val="43137"/>
                      </a:srgbClr>
                    </a:outerShdw>
                  </a:effectLst>
                  <a:ea typeface="HGPｺﾞｼｯｸE" panose="020B0900000000000000" pitchFamily="50" charset="-128"/>
                </a:rPr>
                <a:t>日本</a:t>
              </a:r>
              <a:r>
                <a:rPr lang="ja-JP" altLang="en-US" sz="2800" b="1" spc="-150" dirty="0">
                  <a:ln w="9525">
                    <a:solidFill>
                      <a:schemeClr val="bg1"/>
                    </a:solidFill>
                    <a:prstDash val="solid"/>
                  </a:ln>
                  <a:solidFill>
                    <a:srgbClr val="DB007C"/>
                  </a:solidFill>
                  <a:effectLst>
                    <a:outerShdw blurRad="38100" dist="38100" dir="2700000" algn="tl">
                      <a:srgbClr val="000000">
                        <a:alpha val="43137"/>
                      </a:srgbClr>
                    </a:outerShdw>
                  </a:effectLst>
                  <a:ea typeface="HGPｺﾞｼｯｸE" panose="020B0900000000000000" pitchFamily="50" charset="-128"/>
                </a:rPr>
                <a:t>老年歯科医学会</a:t>
              </a:r>
              <a:endParaRPr lang="en-US" altLang="ja-JP" sz="2800" b="1" spc="-150" dirty="0">
                <a:ln w="9525">
                  <a:solidFill>
                    <a:schemeClr val="bg1"/>
                  </a:solidFill>
                  <a:prstDash val="solid"/>
                </a:ln>
                <a:solidFill>
                  <a:srgbClr val="DB007C"/>
                </a:solidFill>
                <a:effectLst>
                  <a:outerShdw blurRad="38100" dist="38100" dir="2700000" algn="tl">
                    <a:srgbClr val="000000">
                      <a:alpha val="43137"/>
                    </a:srgbClr>
                  </a:outerShdw>
                </a:effectLst>
                <a:ea typeface="HGPｺﾞｼｯｸE" panose="020B0900000000000000" pitchFamily="50" charset="-128"/>
              </a:endParaRPr>
            </a:p>
            <a:p>
              <a:pPr algn="ctr"/>
              <a:r>
                <a:rPr lang="ja-JP" altLang="en-US" sz="2800" b="1" spc="-150" dirty="0">
                  <a:ln w="9525">
                    <a:solidFill>
                      <a:schemeClr val="bg1"/>
                    </a:solidFill>
                    <a:prstDash val="solid"/>
                  </a:ln>
                  <a:solidFill>
                    <a:srgbClr val="DB007C"/>
                  </a:solidFill>
                  <a:effectLst>
                    <a:outerShdw blurRad="38100" dist="38100" dir="2700000" algn="tl">
                      <a:srgbClr val="000000">
                        <a:alpha val="43137"/>
                      </a:srgbClr>
                    </a:outerShdw>
                  </a:effectLst>
                  <a:ea typeface="HGPｺﾞｼｯｸE" panose="020B0900000000000000" pitchFamily="50" charset="-128"/>
                </a:rPr>
                <a:t>第</a:t>
              </a:r>
              <a:r>
                <a:rPr lang="en-US" altLang="ja-JP" sz="2800" b="1" spc="-150" dirty="0">
                  <a:ln w="9525">
                    <a:solidFill>
                      <a:schemeClr val="bg1"/>
                    </a:solidFill>
                    <a:prstDash val="solid"/>
                  </a:ln>
                  <a:solidFill>
                    <a:srgbClr val="DB007C"/>
                  </a:solidFill>
                  <a:effectLst>
                    <a:outerShdw blurRad="38100" dist="38100" dir="2700000" algn="tl">
                      <a:srgbClr val="000000">
                        <a:alpha val="43137"/>
                      </a:srgbClr>
                    </a:outerShdw>
                  </a:effectLst>
                  <a:ea typeface="HGPｺﾞｼｯｸE" panose="020B0900000000000000" pitchFamily="50" charset="-128"/>
                </a:rPr>
                <a:t>32</a:t>
              </a:r>
              <a:r>
                <a:rPr lang="ja-JP" altLang="en-US" sz="2800" b="1" spc="-150" dirty="0">
                  <a:ln w="9525">
                    <a:solidFill>
                      <a:schemeClr val="bg1"/>
                    </a:solidFill>
                    <a:prstDash val="solid"/>
                  </a:ln>
                  <a:solidFill>
                    <a:srgbClr val="DB007C"/>
                  </a:solidFill>
                  <a:effectLst>
                    <a:outerShdw blurRad="38100" dist="38100" dir="2700000" algn="tl">
                      <a:srgbClr val="000000">
                        <a:alpha val="43137"/>
                      </a:srgbClr>
                    </a:outerShdw>
                  </a:effectLst>
                  <a:ea typeface="HGPｺﾞｼｯｸE" panose="020B0900000000000000" pitchFamily="50" charset="-128"/>
                </a:rPr>
                <a:t>回学術大会</a:t>
              </a:r>
            </a:p>
          </p:txBody>
        </p:sp>
      </p:grpSp>
    </p:spTree>
    <p:extLst>
      <p:ext uri="{BB962C8B-B14F-4D97-AF65-F5344CB8AC3E}">
        <p14:creationId xmlns:p14="http://schemas.microsoft.com/office/powerpoint/2010/main" val="153497204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172953" y="1219200"/>
            <a:ext cx="10174663" cy="4267200"/>
          </a:xfrm>
        </p:spPr>
        <p:txBody>
          <a:bodyPr anchor="b"/>
          <a:lstStyle>
            <a:lvl1pPr>
              <a:defRPr sz="82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13411499" y="2633135"/>
            <a:ext cx="15970568" cy="12996333"/>
          </a:xfrm>
        </p:spPr>
        <p:txBody>
          <a:bodyPr/>
          <a:lstStyle>
            <a:lvl1pPr>
              <a:defRPr sz="8280"/>
            </a:lvl1pPr>
            <a:lvl2pPr>
              <a:defRPr sz="7245"/>
            </a:lvl2pPr>
            <a:lvl3pPr>
              <a:defRPr sz="6210"/>
            </a:lvl3pPr>
            <a:lvl4pPr>
              <a:defRPr sz="5175"/>
            </a:lvl4pPr>
            <a:lvl5pPr>
              <a:defRPr sz="5175"/>
            </a:lvl5pPr>
            <a:lvl6pPr>
              <a:defRPr sz="5175"/>
            </a:lvl6pPr>
            <a:lvl7pPr>
              <a:defRPr sz="5175"/>
            </a:lvl7pPr>
            <a:lvl8pPr>
              <a:defRPr sz="5175"/>
            </a:lvl8pPr>
            <a:lvl9pPr>
              <a:defRPr sz="51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172953" y="5486400"/>
            <a:ext cx="10174663" cy="10164235"/>
          </a:xfrm>
        </p:spPr>
        <p:txBody>
          <a:bodyPr/>
          <a:lstStyle>
            <a:lvl1pPr marL="0" indent="0">
              <a:buNone/>
              <a:defRPr sz="4140"/>
            </a:lvl1pPr>
            <a:lvl2pPr marL="1183005" indent="0">
              <a:buNone/>
              <a:defRPr sz="3623"/>
            </a:lvl2pPr>
            <a:lvl3pPr marL="2366010" indent="0">
              <a:buNone/>
              <a:defRPr sz="3105"/>
            </a:lvl3pPr>
            <a:lvl4pPr marL="3549015" indent="0">
              <a:buNone/>
              <a:defRPr sz="2588"/>
            </a:lvl4pPr>
            <a:lvl5pPr marL="4732020" indent="0">
              <a:buNone/>
              <a:defRPr sz="2588"/>
            </a:lvl5pPr>
            <a:lvl6pPr marL="5915025" indent="0">
              <a:buNone/>
              <a:defRPr sz="2588"/>
            </a:lvl6pPr>
            <a:lvl7pPr marL="7098030" indent="0">
              <a:buNone/>
              <a:defRPr sz="2588"/>
            </a:lvl7pPr>
            <a:lvl8pPr marL="8281035" indent="0">
              <a:buNone/>
              <a:defRPr sz="2588"/>
            </a:lvl8pPr>
            <a:lvl9pPr marL="9464040" indent="0">
              <a:buNone/>
              <a:defRPr sz="2588"/>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2F5C279-1E1A-41EE-A3FA-967C31319238}" type="datetimeFigureOut">
              <a:rPr kumimoji="1" lang="ja-JP" altLang="en-US" smtClean="0"/>
              <a:t>2021/2/21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226B70-4AB5-486A-B4B1-4145FA5520C3}" type="slidenum">
              <a:rPr kumimoji="1" lang="ja-JP" altLang="en-US" smtClean="0"/>
              <a:t>‹#›</a:t>
            </a:fld>
            <a:endParaRPr kumimoji="1" lang="ja-JP" altLang="en-US"/>
          </a:p>
        </p:txBody>
      </p:sp>
    </p:spTree>
    <p:extLst>
      <p:ext uri="{BB962C8B-B14F-4D97-AF65-F5344CB8AC3E}">
        <p14:creationId xmlns:p14="http://schemas.microsoft.com/office/powerpoint/2010/main" val="1264720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172953" y="1219200"/>
            <a:ext cx="10174663" cy="4267200"/>
          </a:xfrm>
        </p:spPr>
        <p:txBody>
          <a:bodyPr anchor="b"/>
          <a:lstStyle>
            <a:lvl1pPr>
              <a:defRPr sz="82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3411499" y="2633135"/>
            <a:ext cx="15970568" cy="12996333"/>
          </a:xfrm>
        </p:spPr>
        <p:txBody>
          <a:bodyPr anchor="t"/>
          <a:lstStyle>
            <a:lvl1pPr marL="0" indent="0">
              <a:buNone/>
              <a:defRPr sz="8280"/>
            </a:lvl1pPr>
            <a:lvl2pPr marL="1183005" indent="0">
              <a:buNone/>
              <a:defRPr sz="7245"/>
            </a:lvl2pPr>
            <a:lvl3pPr marL="2366010" indent="0">
              <a:buNone/>
              <a:defRPr sz="6210"/>
            </a:lvl3pPr>
            <a:lvl4pPr marL="3549015" indent="0">
              <a:buNone/>
              <a:defRPr sz="5175"/>
            </a:lvl4pPr>
            <a:lvl5pPr marL="4732020" indent="0">
              <a:buNone/>
              <a:defRPr sz="5175"/>
            </a:lvl5pPr>
            <a:lvl6pPr marL="5915025" indent="0">
              <a:buNone/>
              <a:defRPr sz="5175"/>
            </a:lvl6pPr>
            <a:lvl7pPr marL="7098030" indent="0">
              <a:buNone/>
              <a:defRPr sz="5175"/>
            </a:lvl7pPr>
            <a:lvl8pPr marL="8281035" indent="0">
              <a:buNone/>
              <a:defRPr sz="5175"/>
            </a:lvl8pPr>
            <a:lvl9pPr marL="9464040" indent="0">
              <a:buNone/>
              <a:defRPr sz="5175"/>
            </a:lvl9pPr>
          </a:lstStyle>
          <a:p>
            <a:r>
              <a:rPr lang="ja-JP" altLang="en-US" smtClean="0"/>
              <a:t>図を追加</a:t>
            </a:r>
            <a:endParaRPr lang="en-US" dirty="0"/>
          </a:p>
        </p:txBody>
      </p:sp>
      <p:sp>
        <p:nvSpPr>
          <p:cNvPr id="4" name="Text Placeholder 3"/>
          <p:cNvSpPr>
            <a:spLocks noGrp="1"/>
          </p:cNvSpPr>
          <p:nvPr>
            <p:ph type="body" sz="half" idx="2"/>
          </p:nvPr>
        </p:nvSpPr>
        <p:spPr>
          <a:xfrm>
            <a:off x="2172953" y="5486400"/>
            <a:ext cx="10174663" cy="10164235"/>
          </a:xfrm>
        </p:spPr>
        <p:txBody>
          <a:bodyPr/>
          <a:lstStyle>
            <a:lvl1pPr marL="0" indent="0">
              <a:buNone/>
              <a:defRPr sz="4140"/>
            </a:lvl1pPr>
            <a:lvl2pPr marL="1183005" indent="0">
              <a:buNone/>
              <a:defRPr sz="3623"/>
            </a:lvl2pPr>
            <a:lvl3pPr marL="2366010" indent="0">
              <a:buNone/>
              <a:defRPr sz="3105"/>
            </a:lvl3pPr>
            <a:lvl4pPr marL="3549015" indent="0">
              <a:buNone/>
              <a:defRPr sz="2588"/>
            </a:lvl4pPr>
            <a:lvl5pPr marL="4732020" indent="0">
              <a:buNone/>
              <a:defRPr sz="2588"/>
            </a:lvl5pPr>
            <a:lvl6pPr marL="5915025" indent="0">
              <a:buNone/>
              <a:defRPr sz="2588"/>
            </a:lvl6pPr>
            <a:lvl7pPr marL="7098030" indent="0">
              <a:buNone/>
              <a:defRPr sz="2588"/>
            </a:lvl7pPr>
            <a:lvl8pPr marL="8281035" indent="0">
              <a:buNone/>
              <a:defRPr sz="2588"/>
            </a:lvl8pPr>
            <a:lvl9pPr marL="9464040" indent="0">
              <a:buNone/>
              <a:defRPr sz="2588"/>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2F5C279-1E1A-41EE-A3FA-967C31319238}" type="datetimeFigureOut">
              <a:rPr kumimoji="1" lang="ja-JP" altLang="en-US" smtClean="0"/>
              <a:t>2021/2/21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226B70-4AB5-486A-B4B1-4145FA5520C3}" type="slidenum">
              <a:rPr kumimoji="1" lang="ja-JP" altLang="en-US" smtClean="0"/>
              <a:t>‹#›</a:t>
            </a:fld>
            <a:endParaRPr kumimoji="1" lang="ja-JP" altLang="en-US"/>
          </a:p>
        </p:txBody>
      </p:sp>
    </p:spTree>
    <p:extLst>
      <p:ext uri="{BB962C8B-B14F-4D97-AF65-F5344CB8AC3E}">
        <p14:creationId xmlns:p14="http://schemas.microsoft.com/office/powerpoint/2010/main" val="3280075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68843" y="973668"/>
            <a:ext cx="27209115" cy="353483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168843" y="4868333"/>
            <a:ext cx="27209115" cy="1160356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2168843" y="16950268"/>
            <a:ext cx="7098030" cy="973667"/>
          </a:xfrm>
          <a:prstGeom prst="rect">
            <a:avLst/>
          </a:prstGeom>
        </p:spPr>
        <p:txBody>
          <a:bodyPr vert="horz" lIns="91440" tIns="45720" rIns="91440" bIns="45720" rtlCol="0" anchor="ctr"/>
          <a:lstStyle>
            <a:lvl1pPr algn="l">
              <a:defRPr sz="3105">
                <a:solidFill>
                  <a:schemeClr val="tx1">
                    <a:tint val="75000"/>
                  </a:schemeClr>
                </a:solidFill>
              </a:defRPr>
            </a:lvl1pPr>
          </a:lstStyle>
          <a:p>
            <a:fld id="{82F5C279-1E1A-41EE-A3FA-967C31319238}" type="datetimeFigureOut">
              <a:rPr kumimoji="1" lang="ja-JP" altLang="en-US" smtClean="0"/>
              <a:t>2021/2/21</a:t>
            </a:fld>
            <a:endParaRPr kumimoji="1" lang="ja-JP" altLang="en-US"/>
          </a:p>
        </p:txBody>
      </p:sp>
      <p:sp>
        <p:nvSpPr>
          <p:cNvPr id="5" name="Footer Placeholder 4"/>
          <p:cNvSpPr>
            <a:spLocks noGrp="1"/>
          </p:cNvSpPr>
          <p:nvPr>
            <p:ph type="ftr" sz="quarter" idx="3"/>
          </p:nvPr>
        </p:nvSpPr>
        <p:spPr>
          <a:xfrm>
            <a:off x="10449878" y="16950268"/>
            <a:ext cx="10647045" cy="973667"/>
          </a:xfrm>
          <a:prstGeom prst="rect">
            <a:avLst/>
          </a:prstGeom>
        </p:spPr>
        <p:txBody>
          <a:bodyPr vert="horz" lIns="91440" tIns="45720" rIns="91440" bIns="45720" rtlCol="0" anchor="ctr"/>
          <a:lstStyle>
            <a:lvl1pPr algn="ctr">
              <a:defRPr sz="310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22279928" y="16950268"/>
            <a:ext cx="7098030" cy="973667"/>
          </a:xfrm>
          <a:prstGeom prst="rect">
            <a:avLst/>
          </a:prstGeom>
        </p:spPr>
        <p:txBody>
          <a:bodyPr vert="horz" lIns="91440" tIns="45720" rIns="91440" bIns="45720" rtlCol="0" anchor="ctr"/>
          <a:lstStyle>
            <a:lvl1pPr algn="r">
              <a:defRPr sz="3105">
                <a:solidFill>
                  <a:schemeClr val="tx1">
                    <a:tint val="75000"/>
                  </a:schemeClr>
                </a:solidFill>
              </a:defRPr>
            </a:lvl1pPr>
          </a:lstStyle>
          <a:p>
            <a:fld id="{FE226B70-4AB5-486A-B4B1-4145FA5520C3}" type="slidenum">
              <a:rPr kumimoji="1" lang="ja-JP" altLang="en-US" smtClean="0"/>
              <a:t>‹#›</a:t>
            </a:fld>
            <a:endParaRPr kumimoji="1" lang="ja-JP" altLang="en-US"/>
          </a:p>
        </p:txBody>
      </p:sp>
    </p:spTree>
    <p:extLst>
      <p:ext uri="{BB962C8B-B14F-4D97-AF65-F5344CB8AC3E}">
        <p14:creationId xmlns:p14="http://schemas.microsoft.com/office/powerpoint/2010/main" val="29514695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366010" rtl="0" eaLnBrk="1" latinLnBrk="0" hangingPunct="1">
        <a:lnSpc>
          <a:spcPct val="90000"/>
        </a:lnSpc>
        <a:spcBef>
          <a:spcPct val="0"/>
        </a:spcBef>
        <a:buNone/>
        <a:defRPr kumimoji="1" sz="11385" kern="1200">
          <a:solidFill>
            <a:schemeClr val="tx1"/>
          </a:solidFill>
          <a:latin typeface="+mj-lt"/>
          <a:ea typeface="+mj-ea"/>
          <a:cs typeface="+mj-cs"/>
        </a:defRPr>
      </a:lvl1pPr>
    </p:titleStyle>
    <p:bodyStyle>
      <a:lvl1pPr marL="591503" indent="-591503" algn="l" defTabSz="2366010" rtl="0" eaLnBrk="1" latinLnBrk="0" hangingPunct="1">
        <a:lnSpc>
          <a:spcPct val="90000"/>
        </a:lnSpc>
        <a:spcBef>
          <a:spcPts val="2588"/>
        </a:spcBef>
        <a:buFont typeface="Arial" panose="020B0604020202020204" pitchFamily="34" charset="0"/>
        <a:buChar char="•"/>
        <a:defRPr kumimoji="1" sz="7245" kern="1200">
          <a:solidFill>
            <a:schemeClr val="tx1"/>
          </a:solidFill>
          <a:latin typeface="+mn-lt"/>
          <a:ea typeface="+mn-ea"/>
          <a:cs typeface="+mn-cs"/>
        </a:defRPr>
      </a:lvl1pPr>
      <a:lvl2pPr marL="1774508" indent="-591503" algn="l" defTabSz="2366010" rtl="0" eaLnBrk="1" latinLnBrk="0" hangingPunct="1">
        <a:lnSpc>
          <a:spcPct val="90000"/>
        </a:lnSpc>
        <a:spcBef>
          <a:spcPts val="1294"/>
        </a:spcBef>
        <a:buFont typeface="Arial" panose="020B0604020202020204" pitchFamily="34" charset="0"/>
        <a:buChar char="•"/>
        <a:defRPr kumimoji="1" sz="6210" kern="1200">
          <a:solidFill>
            <a:schemeClr val="tx1"/>
          </a:solidFill>
          <a:latin typeface="+mn-lt"/>
          <a:ea typeface="+mn-ea"/>
          <a:cs typeface="+mn-cs"/>
        </a:defRPr>
      </a:lvl2pPr>
      <a:lvl3pPr marL="2957513" indent="-591503" algn="l" defTabSz="2366010" rtl="0" eaLnBrk="1" latinLnBrk="0" hangingPunct="1">
        <a:lnSpc>
          <a:spcPct val="90000"/>
        </a:lnSpc>
        <a:spcBef>
          <a:spcPts val="1294"/>
        </a:spcBef>
        <a:buFont typeface="Arial" panose="020B0604020202020204" pitchFamily="34" charset="0"/>
        <a:buChar char="•"/>
        <a:defRPr kumimoji="1" sz="5175" kern="1200">
          <a:solidFill>
            <a:schemeClr val="tx1"/>
          </a:solidFill>
          <a:latin typeface="+mn-lt"/>
          <a:ea typeface="+mn-ea"/>
          <a:cs typeface="+mn-cs"/>
        </a:defRPr>
      </a:lvl3pPr>
      <a:lvl4pPr marL="4140518" indent="-591503" algn="l" defTabSz="2366010" rtl="0" eaLnBrk="1" latinLnBrk="0" hangingPunct="1">
        <a:lnSpc>
          <a:spcPct val="90000"/>
        </a:lnSpc>
        <a:spcBef>
          <a:spcPts val="1294"/>
        </a:spcBef>
        <a:buFont typeface="Arial" panose="020B0604020202020204" pitchFamily="34" charset="0"/>
        <a:buChar char="•"/>
        <a:defRPr kumimoji="1" sz="4658" kern="1200">
          <a:solidFill>
            <a:schemeClr val="tx1"/>
          </a:solidFill>
          <a:latin typeface="+mn-lt"/>
          <a:ea typeface="+mn-ea"/>
          <a:cs typeface="+mn-cs"/>
        </a:defRPr>
      </a:lvl4pPr>
      <a:lvl5pPr marL="5323523" indent="-591503" algn="l" defTabSz="2366010" rtl="0" eaLnBrk="1" latinLnBrk="0" hangingPunct="1">
        <a:lnSpc>
          <a:spcPct val="90000"/>
        </a:lnSpc>
        <a:spcBef>
          <a:spcPts val="1294"/>
        </a:spcBef>
        <a:buFont typeface="Arial" panose="020B0604020202020204" pitchFamily="34" charset="0"/>
        <a:buChar char="•"/>
        <a:defRPr kumimoji="1" sz="4658" kern="1200">
          <a:solidFill>
            <a:schemeClr val="tx1"/>
          </a:solidFill>
          <a:latin typeface="+mn-lt"/>
          <a:ea typeface="+mn-ea"/>
          <a:cs typeface="+mn-cs"/>
        </a:defRPr>
      </a:lvl5pPr>
      <a:lvl6pPr marL="6506528" indent="-591503" algn="l" defTabSz="2366010" rtl="0" eaLnBrk="1" latinLnBrk="0" hangingPunct="1">
        <a:lnSpc>
          <a:spcPct val="90000"/>
        </a:lnSpc>
        <a:spcBef>
          <a:spcPts val="1294"/>
        </a:spcBef>
        <a:buFont typeface="Arial" panose="020B0604020202020204" pitchFamily="34" charset="0"/>
        <a:buChar char="•"/>
        <a:defRPr kumimoji="1" sz="4658" kern="1200">
          <a:solidFill>
            <a:schemeClr val="tx1"/>
          </a:solidFill>
          <a:latin typeface="+mn-lt"/>
          <a:ea typeface="+mn-ea"/>
          <a:cs typeface="+mn-cs"/>
        </a:defRPr>
      </a:lvl6pPr>
      <a:lvl7pPr marL="7689533" indent="-591503" algn="l" defTabSz="2366010" rtl="0" eaLnBrk="1" latinLnBrk="0" hangingPunct="1">
        <a:lnSpc>
          <a:spcPct val="90000"/>
        </a:lnSpc>
        <a:spcBef>
          <a:spcPts val="1294"/>
        </a:spcBef>
        <a:buFont typeface="Arial" panose="020B0604020202020204" pitchFamily="34" charset="0"/>
        <a:buChar char="•"/>
        <a:defRPr kumimoji="1" sz="4658" kern="1200">
          <a:solidFill>
            <a:schemeClr val="tx1"/>
          </a:solidFill>
          <a:latin typeface="+mn-lt"/>
          <a:ea typeface="+mn-ea"/>
          <a:cs typeface="+mn-cs"/>
        </a:defRPr>
      </a:lvl7pPr>
      <a:lvl8pPr marL="8872538" indent="-591503" algn="l" defTabSz="2366010" rtl="0" eaLnBrk="1" latinLnBrk="0" hangingPunct="1">
        <a:lnSpc>
          <a:spcPct val="90000"/>
        </a:lnSpc>
        <a:spcBef>
          <a:spcPts val="1294"/>
        </a:spcBef>
        <a:buFont typeface="Arial" panose="020B0604020202020204" pitchFamily="34" charset="0"/>
        <a:buChar char="•"/>
        <a:defRPr kumimoji="1" sz="4658" kern="1200">
          <a:solidFill>
            <a:schemeClr val="tx1"/>
          </a:solidFill>
          <a:latin typeface="+mn-lt"/>
          <a:ea typeface="+mn-ea"/>
          <a:cs typeface="+mn-cs"/>
        </a:defRPr>
      </a:lvl8pPr>
      <a:lvl9pPr marL="10055543" indent="-591503" algn="l" defTabSz="2366010" rtl="0" eaLnBrk="1" latinLnBrk="0" hangingPunct="1">
        <a:lnSpc>
          <a:spcPct val="90000"/>
        </a:lnSpc>
        <a:spcBef>
          <a:spcPts val="1294"/>
        </a:spcBef>
        <a:buFont typeface="Arial" panose="020B0604020202020204" pitchFamily="34" charset="0"/>
        <a:buChar char="•"/>
        <a:defRPr kumimoji="1" sz="4658" kern="1200">
          <a:solidFill>
            <a:schemeClr val="tx1"/>
          </a:solidFill>
          <a:latin typeface="+mn-lt"/>
          <a:ea typeface="+mn-ea"/>
          <a:cs typeface="+mn-cs"/>
        </a:defRPr>
      </a:lvl9pPr>
    </p:bodyStyle>
    <p:otherStyle>
      <a:defPPr>
        <a:defRPr lang="en-US"/>
      </a:defPPr>
      <a:lvl1pPr marL="0" algn="l" defTabSz="2366010" rtl="0" eaLnBrk="1" latinLnBrk="0" hangingPunct="1">
        <a:defRPr kumimoji="1" sz="4658" kern="1200">
          <a:solidFill>
            <a:schemeClr val="tx1"/>
          </a:solidFill>
          <a:latin typeface="+mn-lt"/>
          <a:ea typeface="+mn-ea"/>
          <a:cs typeface="+mn-cs"/>
        </a:defRPr>
      </a:lvl1pPr>
      <a:lvl2pPr marL="1183005" algn="l" defTabSz="2366010" rtl="0" eaLnBrk="1" latinLnBrk="0" hangingPunct="1">
        <a:defRPr kumimoji="1" sz="4658" kern="1200">
          <a:solidFill>
            <a:schemeClr val="tx1"/>
          </a:solidFill>
          <a:latin typeface="+mn-lt"/>
          <a:ea typeface="+mn-ea"/>
          <a:cs typeface="+mn-cs"/>
        </a:defRPr>
      </a:lvl2pPr>
      <a:lvl3pPr marL="2366010" algn="l" defTabSz="2366010" rtl="0" eaLnBrk="1" latinLnBrk="0" hangingPunct="1">
        <a:defRPr kumimoji="1" sz="4658" kern="1200">
          <a:solidFill>
            <a:schemeClr val="tx1"/>
          </a:solidFill>
          <a:latin typeface="+mn-lt"/>
          <a:ea typeface="+mn-ea"/>
          <a:cs typeface="+mn-cs"/>
        </a:defRPr>
      </a:lvl3pPr>
      <a:lvl4pPr marL="3549015" algn="l" defTabSz="2366010" rtl="0" eaLnBrk="1" latinLnBrk="0" hangingPunct="1">
        <a:defRPr kumimoji="1" sz="4658" kern="1200">
          <a:solidFill>
            <a:schemeClr val="tx1"/>
          </a:solidFill>
          <a:latin typeface="+mn-lt"/>
          <a:ea typeface="+mn-ea"/>
          <a:cs typeface="+mn-cs"/>
        </a:defRPr>
      </a:lvl4pPr>
      <a:lvl5pPr marL="4732020" algn="l" defTabSz="2366010" rtl="0" eaLnBrk="1" latinLnBrk="0" hangingPunct="1">
        <a:defRPr kumimoji="1" sz="4658" kern="1200">
          <a:solidFill>
            <a:schemeClr val="tx1"/>
          </a:solidFill>
          <a:latin typeface="+mn-lt"/>
          <a:ea typeface="+mn-ea"/>
          <a:cs typeface="+mn-cs"/>
        </a:defRPr>
      </a:lvl5pPr>
      <a:lvl6pPr marL="5915025" algn="l" defTabSz="2366010" rtl="0" eaLnBrk="1" latinLnBrk="0" hangingPunct="1">
        <a:defRPr kumimoji="1" sz="4658" kern="1200">
          <a:solidFill>
            <a:schemeClr val="tx1"/>
          </a:solidFill>
          <a:latin typeface="+mn-lt"/>
          <a:ea typeface="+mn-ea"/>
          <a:cs typeface="+mn-cs"/>
        </a:defRPr>
      </a:lvl6pPr>
      <a:lvl7pPr marL="7098030" algn="l" defTabSz="2366010" rtl="0" eaLnBrk="1" latinLnBrk="0" hangingPunct="1">
        <a:defRPr kumimoji="1" sz="4658" kern="1200">
          <a:solidFill>
            <a:schemeClr val="tx1"/>
          </a:solidFill>
          <a:latin typeface="+mn-lt"/>
          <a:ea typeface="+mn-ea"/>
          <a:cs typeface="+mn-cs"/>
        </a:defRPr>
      </a:lvl7pPr>
      <a:lvl8pPr marL="8281035" algn="l" defTabSz="2366010" rtl="0" eaLnBrk="1" latinLnBrk="0" hangingPunct="1">
        <a:defRPr kumimoji="1" sz="4658" kern="1200">
          <a:solidFill>
            <a:schemeClr val="tx1"/>
          </a:solidFill>
          <a:latin typeface="+mn-lt"/>
          <a:ea typeface="+mn-ea"/>
          <a:cs typeface="+mn-cs"/>
        </a:defRPr>
      </a:lvl8pPr>
      <a:lvl9pPr marL="9464040" algn="l" defTabSz="2366010" rtl="0" eaLnBrk="1" latinLnBrk="0" hangingPunct="1">
        <a:defRPr kumimoji="1" sz="465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43220" y="3847500"/>
            <a:ext cx="31470126" cy="13414583"/>
          </a:xfrm>
          <a:prstGeom prst="rect">
            <a:avLst/>
          </a:prstGeom>
        </p:spPr>
      </p:pic>
      <p:sp>
        <p:nvSpPr>
          <p:cNvPr id="34" name="AutoShape 11">
            <a:extLst>
              <a:ext uri="{FF2B5EF4-FFF2-40B4-BE49-F238E27FC236}">
                <a16:creationId xmlns:a16="http://schemas.microsoft.com/office/drawing/2014/main" id="{FC950A9F-C283-4633-A310-27EDDBD80A16}"/>
              </a:ext>
            </a:extLst>
          </p:cNvPr>
          <p:cNvSpPr>
            <a:spLocks noChangeArrowheads="1"/>
          </p:cNvSpPr>
          <p:nvPr/>
        </p:nvSpPr>
        <p:spPr bwMode="auto">
          <a:xfrm>
            <a:off x="10752528" y="2396274"/>
            <a:ext cx="7636692" cy="727454"/>
          </a:xfrm>
          <a:prstGeom prst="roundRect">
            <a:avLst>
              <a:gd name="adj" fmla="val 16667"/>
            </a:avLst>
          </a:prstGeom>
          <a:solidFill>
            <a:schemeClr val="accent5">
              <a:lumMod val="40000"/>
              <a:lumOff val="60000"/>
            </a:schemeClr>
          </a:solidFill>
          <a:ln>
            <a:noFill/>
          </a:ln>
        </p:spPr>
        <p:txBody>
          <a:bodyPr wrap="none" lIns="75708" tIns="37853" rIns="75708" bIns="37853" anchor="ctr"/>
          <a:lstStyle/>
          <a:p>
            <a:r>
              <a:rPr lang="ja-JP" altLang="en-US" sz="2337" b="0" dirty="0"/>
              <a:t>　</a:t>
            </a:r>
          </a:p>
        </p:txBody>
      </p:sp>
      <p:sp>
        <p:nvSpPr>
          <p:cNvPr id="35" name="AutoShape 11">
            <a:extLst>
              <a:ext uri="{FF2B5EF4-FFF2-40B4-BE49-F238E27FC236}">
                <a16:creationId xmlns:a16="http://schemas.microsoft.com/office/drawing/2014/main" id="{FC950A9F-C283-4633-A310-27EDDBD80A16}"/>
              </a:ext>
            </a:extLst>
          </p:cNvPr>
          <p:cNvSpPr>
            <a:spLocks noChangeArrowheads="1"/>
          </p:cNvSpPr>
          <p:nvPr/>
        </p:nvSpPr>
        <p:spPr bwMode="auto">
          <a:xfrm>
            <a:off x="21470416" y="2376691"/>
            <a:ext cx="7636692" cy="727454"/>
          </a:xfrm>
          <a:prstGeom prst="roundRect">
            <a:avLst>
              <a:gd name="adj" fmla="val 16667"/>
            </a:avLst>
          </a:prstGeom>
          <a:solidFill>
            <a:schemeClr val="accent5">
              <a:lumMod val="40000"/>
              <a:lumOff val="60000"/>
            </a:schemeClr>
          </a:solidFill>
          <a:ln>
            <a:noFill/>
          </a:ln>
        </p:spPr>
        <p:txBody>
          <a:bodyPr wrap="none" lIns="75708" tIns="37853" rIns="75708" bIns="37853" anchor="ctr"/>
          <a:lstStyle/>
          <a:p>
            <a:r>
              <a:rPr lang="ja-JP" altLang="en-US" sz="2337" b="0" dirty="0"/>
              <a:t>　</a:t>
            </a:r>
          </a:p>
        </p:txBody>
      </p:sp>
      <p:sp>
        <p:nvSpPr>
          <p:cNvPr id="5" name="AutoShape 39">
            <a:extLst>
              <a:ext uri="{FF2B5EF4-FFF2-40B4-BE49-F238E27FC236}">
                <a16:creationId xmlns:a16="http://schemas.microsoft.com/office/drawing/2014/main" id="{F70B6F2E-6093-49C2-A8ED-750ADE0F2DE7}"/>
              </a:ext>
            </a:extLst>
          </p:cNvPr>
          <p:cNvSpPr>
            <a:spLocks noChangeArrowheads="1"/>
          </p:cNvSpPr>
          <p:nvPr/>
        </p:nvSpPr>
        <p:spPr bwMode="auto">
          <a:xfrm>
            <a:off x="4746172" y="-4820"/>
            <a:ext cx="26805362" cy="2165311"/>
          </a:xfrm>
          <a:prstGeom prst="roundRect">
            <a:avLst>
              <a:gd name="adj" fmla="val 2884"/>
            </a:avLst>
          </a:prstGeom>
          <a:solidFill>
            <a:schemeClr val="accent5">
              <a:lumMod val="40000"/>
              <a:lumOff val="60000"/>
            </a:schemeClr>
          </a:solidFill>
          <a:ln>
            <a:noFill/>
          </a:ln>
        </p:spPr>
        <p:txBody>
          <a:bodyPr wrap="none" lIns="117331" tIns="58666" rIns="117331" bIns="58666" anchor="ctr"/>
          <a:lstStyle>
            <a:lvl1pPr defTabSz="696913" eaLnBrk="0" hangingPunct="0">
              <a:spcBef>
                <a:spcPts val="475"/>
              </a:spcBef>
              <a:defRPr sz="1900">
                <a:solidFill>
                  <a:srgbClr val="000000"/>
                </a:solidFill>
                <a:latin typeface="Arial" charset="0"/>
                <a:ea typeface="ＭＳ Ｐゴシック" charset="-128"/>
              </a:defRPr>
            </a:lvl1pPr>
            <a:lvl2pPr marL="1150938" indent="-442913" defTabSz="696913" eaLnBrk="0" hangingPunct="0">
              <a:spcBef>
                <a:spcPts val="963"/>
              </a:spcBef>
              <a:defRPr sz="3800">
                <a:solidFill>
                  <a:srgbClr val="000000"/>
                </a:solidFill>
                <a:latin typeface="Arial" charset="0"/>
                <a:ea typeface="ＭＳ Ｐゴシック" charset="-128"/>
              </a:defRPr>
            </a:lvl2pPr>
            <a:lvl3pPr marL="1771650" indent="-354013" defTabSz="696913" eaLnBrk="0" hangingPunct="0">
              <a:spcBef>
                <a:spcPts val="850"/>
              </a:spcBef>
              <a:defRPr sz="3500">
                <a:solidFill>
                  <a:srgbClr val="000000"/>
                </a:solidFill>
                <a:latin typeface="Arial" charset="0"/>
                <a:ea typeface="ＭＳ Ｐゴシック" charset="-128"/>
              </a:defRPr>
            </a:lvl3pPr>
            <a:lvl4pPr marL="2479675" indent="-354013" defTabSz="696913" eaLnBrk="0" hangingPunct="0">
              <a:spcBef>
                <a:spcPts val="650"/>
              </a:spcBef>
              <a:defRPr sz="2600">
                <a:solidFill>
                  <a:srgbClr val="000000"/>
                </a:solidFill>
                <a:latin typeface="Arial" charset="0"/>
                <a:ea typeface="ＭＳ Ｐゴシック" charset="-128"/>
              </a:defRPr>
            </a:lvl4pPr>
            <a:lvl5pPr marL="3189288" indent="-355600" defTabSz="696913" eaLnBrk="0" hangingPunct="0">
              <a:spcBef>
                <a:spcPts val="650"/>
              </a:spcBef>
              <a:defRPr sz="2600">
                <a:solidFill>
                  <a:srgbClr val="000000"/>
                </a:solidFill>
                <a:latin typeface="Arial" charset="0"/>
                <a:ea typeface="ＭＳ Ｐゴシック" charset="-128"/>
              </a:defRPr>
            </a:lvl5pPr>
            <a:lvl6pPr marL="3646488" indent="-355600"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4103688" indent="-355600"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560888" indent="-355600"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5018088" indent="-355600"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algn="ctr" eaLnBrk="1" hangingPunct="1">
              <a:spcBef>
                <a:spcPct val="0"/>
              </a:spcBef>
            </a:pPr>
            <a:r>
              <a:rPr lang="ja-JP" altLang="en-US" sz="2618" b="0">
                <a:solidFill>
                  <a:schemeClr val="bg1"/>
                </a:solidFill>
              </a:rPr>
              <a:t>　</a:t>
            </a:r>
          </a:p>
        </p:txBody>
      </p:sp>
      <p:sp>
        <p:nvSpPr>
          <p:cNvPr id="6" name="Text Box 39">
            <a:extLst>
              <a:ext uri="{FF2B5EF4-FFF2-40B4-BE49-F238E27FC236}">
                <a16:creationId xmlns:a16="http://schemas.microsoft.com/office/drawing/2014/main" id="{3D4453BD-8748-461F-9F67-B50736F084AA}"/>
              </a:ext>
            </a:extLst>
          </p:cNvPr>
          <p:cNvSpPr txBox="1">
            <a:spLocks noChangeArrowheads="1"/>
          </p:cNvSpPr>
          <p:nvPr/>
        </p:nvSpPr>
        <p:spPr bwMode="auto">
          <a:xfrm>
            <a:off x="5132843" y="307183"/>
            <a:ext cx="1698236" cy="149344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15965" tIns="7983" rIns="15965" bIns="798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algn="ctr" eaLnBrk="1" hangingPunct="1">
              <a:spcBef>
                <a:spcPct val="0"/>
              </a:spcBef>
              <a:defRPr/>
            </a:pPr>
            <a:r>
              <a:rPr lang="ja-JP" altLang="en-US" sz="3200" b="1" dirty="0">
                <a:solidFill>
                  <a:schemeClr val="tx1"/>
                </a:solidFill>
                <a:latin typeface="ＭＳ ゴシック" panose="020B0609070205080204" pitchFamily="49" charset="-128"/>
                <a:ea typeface="ＭＳ ゴシック" panose="020B0609070205080204" pitchFamily="49" charset="-128"/>
              </a:rPr>
              <a:t>筆頭</a:t>
            </a:r>
            <a:endParaRPr lang="en-US" altLang="ja-JP" sz="3200" b="1" dirty="0">
              <a:solidFill>
                <a:schemeClr val="tx1"/>
              </a:solidFill>
              <a:latin typeface="ＭＳ ゴシック" panose="020B0609070205080204" pitchFamily="49" charset="-128"/>
              <a:ea typeface="ＭＳ ゴシック" panose="020B0609070205080204" pitchFamily="49" charset="-128"/>
            </a:endParaRPr>
          </a:p>
          <a:p>
            <a:pPr algn="ctr" eaLnBrk="1" hangingPunct="1">
              <a:spcBef>
                <a:spcPct val="0"/>
              </a:spcBef>
              <a:defRPr/>
            </a:pPr>
            <a:r>
              <a:rPr lang="ja-JP" altLang="en-US" sz="3200" b="1" dirty="0">
                <a:solidFill>
                  <a:schemeClr val="tx1"/>
                </a:solidFill>
                <a:latin typeface="ＭＳ ゴシック" panose="020B0609070205080204" pitchFamily="49" charset="-128"/>
                <a:ea typeface="ＭＳ ゴシック" panose="020B0609070205080204" pitchFamily="49" charset="-128"/>
              </a:rPr>
              <a:t>演者</a:t>
            </a:r>
            <a:endParaRPr lang="en-US" altLang="ja-JP" sz="3200" b="1" dirty="0">
              <a:solidFill>
                <a:schemeClr val="tx1"/>
              </a:solidFill>
              <a:latin typeface="ＭＳ ゴシック" panose="020B0609070205080204" pitchFamily="49" charset="-128"/>
              <a:ea typeface="ＭＳ ゴシック" panose="020B0609070205080204" pitchFamily="49" charset="-128"/>
            </a:endParaRPr>
          </a:p>
          <a:p>
            <a:pPr algn="ctr" eaLnBrk="1" hangingPunct="1">
              <a:spcBef>
                <a:spcPct val="0"/>
              </a:spcBef>
              <a:defRPr/>
            </a:pPr>
            <a:r>
              <a:rPr lang="ja-JP" altLang="en-US" sz="3200" b="1" dirty="0">
                <a:solidFill>
                  <a:schemeClr val="tx1"/>
                </a:solidFill>
                <a:latin typeface="ＭＳ ゴシック" panose="020B0609070205080204" pitchFamily="49" charset="-128"/>
                <a:ea typeface="ＭＳ ゴシック" panose="020B0609070205080204" pitchFamily="49" charset="-128"/>
              </a:rPr>
              <a:t>顔写真</a:t>
            </a:r>
          </a:p>
        </p:txBody>
      </p:sp>
      <p:sp>
        <p:nvSpPr>
          <p:cNvPr id="7" name="Text Box 15">
            <a:extLst>
              <a:ext uri="{FF2B5EF4-FFF2-40B4-BE49-F238E27FC236}">
                <a16:creationId xmlns:a16="http://schemas.microsoft.com/office/drawing/2014/main" id="{3331ACA6-6776-415A-B79F-DD92F1626940}"/>
              </a:ext>
            </a:extLst>
          </p:cNvPr>
          <p:cNvSpPr txBox="1">
            <a:spLocks noChangeArrowheads="1"/>
          </p:cNvSpPr>
          <p:nvPr/>
        </p:nvSpPr>
        <p:spPr bwMode="auto">
          <a:xfrm>
            <a:off x="6287538" y="62758"/>
            <a:ext cx="3758695" cy="689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12508" tIns="6286" rIns="12508" bIns="6286">
            <a:spAutoFit/>
          </a:bodyPr>
          <a:lstStyle>
            <a:lvl1pPr defTabSz="696913" eaLnBrk="0" hangingPunct="0">
              <a:spcBef>
                <a:spcPts val="475"/>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1900">
                <a:solidFill>
                  <a:srgbClr val="000000"/>
                </a:solidFill>
                <a:latin typeface="Arial" charset="0"/>
                <a:ea typeface="ＭＳ Ｐゴシック" charset="-128"/>
              </a:defRPr>
            </a:lvl1pPr>
            <a:lvl2pPr marL="1017588" indent="-392113" defTabSz="696913" eaLnBrk="0" hangingPunct="0">
              <a:spcBef>
                <a:spcPts val="963"/>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3800">
                <a:solidFill>
                  <a:srgbClr val="000000"/>
                </a:solidFill>
                <a:latin typeface="Arial" charset="0"/>
                <a:ea typeface="ＭＳ Ｐゴシック" charset="-128"/>
              </a:defRPr>
            </a:lvl2pPr>
            <a:lvl3pPr marL="1568450" indent="-312738" defTabSz="696913" eaLnBrk="0" hangingPunct="0">
              <a:spcBef>
                <a:spcPts val="8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3500">
                <a:solidFill>
                  <a:srgbClr val="000000"/>
                </a:solidFill>
                <a:latin typeface="Arial" charset="0"/>
                <a:ea typeface="ＭＳ Ｐゴシック" charset="-128"/>
              </a:defRPr>
            </a:lvl3pPr>
            <a:lvl4pPr marL="2195513" indent="-312738" defTabSz="696913" eaLnBrk="0" hangingPunct="0">
              <a:spcBef>
                <a:spcPts val="6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4pPr>
            <a:lvl5pPr marL="2822575" indent="-314325" defTabSz="696913" eaLnBrk="0" hangingPunct="0">
              <a:spcBef>
                <a:spcPts val="6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9pPr>
          </a:lstStyle>
          <a:p>
            <a:pPr algn="ctr" eaLnBrk="1" hangingPunct="1">
              <a:spcBef>
                <a:spcPts val="480"/>
              </a:spcBef>
            </a:pPr>
            <a:r>
              <a:rPr lang="ja-JP" altLang="ja-JP" sz="4400" dirty="0" smtClean="0">
                <a:solidFill>
                  <a:schemeClr val="tx1"/>
                </a:solidFill>
                <a:latin typeface="ＭＳ ゴシック" panose="020B0609070205080204" pitchFamily="49" charset="-128"/>
                <a:ea typeface="ＭＳ ゴシック" panose="020B0609070205080204" pitchFamily="49" charset="-128"/>
              </a:rPr>
              <a:t>演題名</a:t>
            </a:r>
            <a:r>
              <a:rPr lang="ja-JP" altLang="en-US" sz="4400" dirty="0" smtClean="0">
                <a:solidFill>
                  <a:srgbClr val="401E25"/>
                </a:solidFill>
                <a:latin typeface="ＭＳ ゴシック" panose="020B0609070205080204" pitchFamily="49" charset="-128"/>
                <a:ea typeface="ＭＳ ゴシック" panose="020B0609070205080204" pitchFamily="49" charset="-128"/>
              </a:rPr>
              <a:t>　</a:t>
            </a:r>
            <a:endParaRPr lang="ja-JP" altLang="ja-JP" sz="4400" dirty="0">
              <a:solidFill>
                <a:srgbClr val="401E25"/>
              </a:solidFill>
              <a:latin typeface="ＭＳ ゴシック" panose="020B0609070205080204" pitchFamily="49" charset="-128"/>
              <a:ea typeface="ＭＳ ゴシック" panose="020B0609070205080204" pitchFamily="49" charset="-128"/>
            </a:endParaRPr>
          </a:p>
        </p:txBody>
      </p:sp>
      <p:sp>
        <p:nvSpPr>
          <p:cNvPr id="8" name="Text Box 16">
            <a:extLst>
              <a:ext uri="{FF2B5EF4-FFF2-40B4-BE49-F238E27FC236}">
                <a16:creationId xmlns:a16="http://schemas.microsoft.com/office/drawing/2014/main" id="{0BA807C7-DF2C-4B51-9DC6-CC8E327AA47A}"/>
              </a:ext>
            </a:extLst>
          </p:cNvPr>
          <p:cNvSpPr txBox="1">
            <a:spLocks noChangeArrowheads="1"/>
          </p:cNvSpPr>
          <p:nvPr/>
        </p:nvSpPr>
        <p:spPr bwMode="auto">
          <a:xfrm>
            <a:off x="7199351" y="772859"/>
            <a:ext cx="1157981" cy="50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12508" tIns="6286" rIns="12508" bIns="6286">
            <a:spAutoFit/>
          </a:bodyPr>
          <a:lstStyle>
            <a:lvl1pPr defTabSz="696913" eaLnBrk="0" hangingPunct="0">
              <a:spcBef>
                <a:spcPts val="475"/>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1900">
                <a:solidFill>
                  <a:srgbClr val="000000"/>
                </a:solidFill>
                <a:latin typeface="Arial" charset="0"/>
                <a:ea typeface="ＭＳ Ｐゴシック" charset="-128"/>
              </a:defRPr>
            </a:lvl1pPr>
            <a:lvl2pPr marL="1017588" indent="-392113" defTabSz="696913" eaLnBrk="0" hangingPunct="0">
              <a:spcBef>
                <a:spcPts val="963"/>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3800">
                <a:solidFill>
                  <a:srgbClr val="000000"/>
                </a:solidFill>
                <a:latin typeface="Arial" charset="0"/>
                <a:ea typeface="ＭＳ Ｐゴシック" charset="-128"/>
              </a:defRPr>
            </a:lvl2pPr>
            <a:lvl3pPr marL="1568450" indent="-312738" defTabSz="696913" eaLnBrk="0" hangingPunct="0">
              <a:spcBef>
                <a:spcPts val="8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3500">
                <a:solidFill>
                  <a:srgbClr val="000000"/>
                </a:solidFill>
                <a:latin typeface="Arial" charset="0"/>
                <a:ea typeface="ＭＳ Ｐゴシック" charset="-128"/>
              </a:defRPr>
            </a:lvl3pPr>
            <a:lvl4pPr marL="2195513" indent="-312738" defTabSz="696913" eaLnBrk="0" hangingPunct="0">
              <a:spcBef>
                <a:spcPts val="6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4pPr>
            <a:lvl5pPr marL="2822575" indent="-314325" defTabSz="696913" eaLnBrk="0" hangingPunct="0">
              <a:spcBef>
                <a:spcPts val="6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9pPr>
          </a:lstStyle>
          <a:p>
            <a:pPr algn="ctr" eaLnBrk="1" hangingPunct="1">
              <a:spcBef>
                <a:spcPts val="305"/>
              </a:spcBef>
              <a:defRPr/>
            </a:pPr>
            <a:r>
              <a:rPr lang="ja-JP" altLang="ja-JP" sz="3200" dirty="0">
                <a:solidFill>
                  <a:schemeClr val="tx1"/>
                </a:solidFill>
                <a:latin typeface="ＭＳ ゴシック" panose="020B0609070205080204" pitchFamily="49" charset="-128"/>
                <a:ea typeface="ＭＳ ゴシック" panose="020B0609070205080204" pitchFamily="49" charset="-128"/>
              </a:rPr>
              <a:t>所属</a:t>
            </a:r>
          </a:p>
        </p:txBody>
      </p:sp>
      <p:sp>
        <p:nvSpPr>
          <p:cNvPr id="10" name="Text Box 39">
            <a:extLst>
              <a:ext uri="{FF2B5EF4-FFF2-40B4-BE49-F238E27FC236}">
                <a16:creationId xmlns:a16="http://schemas.microsoft.com/office/drawing/2014/main" id="{2D015E29-38D5-4D37-9254-EBCF2411BA75}"/>
              </a:ext>
            </a:extLst>
          </p:cNvPr>
          <p:cNvSpPr txBox="1">
            <a:spLocks noChangeArrowheads="1"/>
          </p:cNvSpPr>
          <p:nvPr/>
        </p:nvSpPr>
        <p:spPr bwMode="auto">
          <a:xfrm>
            <a:off x="29043081" y="435751"/>
            <a:ext cx="2220686" cy="100100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15965" tIns="7983" rIns="15965" bIns="798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algn="ctr" eaLnBrk="1" hangingPunct="1">
              <a:spcBef>
                <a:spcPct val="0"/>
              </a:spcBef>
              <a:defRPr/>
            </a:pPr>
            <a:r>
              <a:rPr lang="ja-JP" altLang="en-US" sz="3200" b="1" dirty="0">
                <a:solidFill>
                  <a:schemeClr val="tx1"/>
                </a:solidFill>
                <a:latin typeface="ＭＳ ゴシック" panose="020B0609070205080204" pitchFamily="49" charset="-128"/>
                <a:ea typeface="ＭＳ ゴシック" panose="020B0609070205080204" pitchFamily="49" charset="-128"/>
              </a:rPr>
              <a:t>プログラム番号</a:t>
            </a:r>
          </a:p>
        </p:txBody>
      </p:sp>
      <p:sp>
        <p:nvSpPr>
          <p:cNvPr id="11" name="AutoShape 11">
            <a:extLst>
              <a:ext uri="{FF2B5EF4-FFF2-40B4-BE49-F238E27FC236}">
                <a16:creationId xmlns:a16="http://schemas.microsoft.com/office/drawing/2014/main" id="{FC950A9F-C283-4633-A310-27EDDBD80A16}"/>
              </a:ext>
            </a:extLst>
          </p:cNvPr>
          <p:cNvSpPr>
            <a:spLocks noChangeArrowheads="1"/>
          </p:cNvSpPr>
          <p:nvPr/>
        </p:nvSpPr>
        <p:spPr bwMode="auto">
          <a:xfrm>
            <a:off x="445178" y="2393582"/>
            <a:ext cx="7636692" cy="727454"/>
          </a:xfrm>
          <a:prstGeom prst="roundRect">
            <a:avLst>
              <a:gd name="adj" fmla="val 16667"/>
            </a:avLst>
          </a:prstGeom>
          <a:solidFill>
            <a:schemeClr val="accent5">
              <a:lumMod val="40000"/>
              <a:lumOff val="60000"/>
            </a:schemeClr>
          </a:solidFill>
          <a:ln>
            <a:noFill/>
          </a:ln>
        </p:spPr>
        <p:txBody>
          <a:bodyPr wrap="none" lIns="75708" tIns="37853" rIns="75708" bIns="37853" anchor="ctr"/>
          <a:lstStyle/>
          <a:p>
            <a:r>
              <a:rPr lang="ja-JP" altLang="en-US" sz="2337" b="0" dirty="0"/>
              <a:t>　</a:t>
            </a:r>
          </a:p>
        </p:txBody>
      </p:sp>
      <p:pic>
        <p:nvPicPr>
          <p:cNvPr id="17" name="Picture 42" descr="C:\Users\tanaka_hi\AppData\Local\Microsoft\Windows\Temporary Internet Files\Content.IE5\I9USTIUH\20140721003239[1].png">
            <a:extLst>
              <a:ext uri="{FF2B5EF4-FFF2-40B4-BE49-F238E27FC236}">
                <a16:creationId xmlns:a16="http://schemas.microsoft.com/office/drawing/2014/main" id="{A720AB30-B5B9-4945-8069-4F87F0A3C5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5559" y="7739517"/>
            <a:ext cx="7633293" cy="47803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0" name="Text Box 48">
            <a:extLst>
              <a:ext uri="{FF2B5EF4-FFF2-40B4-BE49-F238E27FC236}">
                <a16:creationId xmlns:a16="http://schemas.microsoft.com/office/drawing/2014/main" id="{76EA7E87-710F-4D9B-9798-7DB1CF0AEBCB}"/>
              </a:ext>
            </a:extLst>
          </p:cNvPr>
          <p:cNvSpPr txBox="1">
            <a:spLocks noChangeArrowheads="1"/>
          </p:cNvSpPr>
          <p:nvPr/>
        </p:nvSpPr>
        <p:spPr bwMode="auto">
          <a:xfrm>
            <a:off x="24394742" y="16752472"/>
            <a:ext cx="7114074" cy="146144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75708" tIns="37853" rIns="75708" bIns="3785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eaLnBrk="1" hangingPunct="1">
              <a:spcBef>
                <a:spcPct val="0"/>
              </a:spcBef>
              <a:defRPr/>
            </a:pPr>
            <a:r>
              <a:rPr lang="ja-JP" altLang="en-US" sz="3000" dirty="0">
                <a:solidFill>
                  <a:srgbClr val="FF0000"/>
                </a:solidFill>
                <a:latin typeface="ＭＳ Ｐゴシック" panose="020B0600070205080204" pitchFamily="50" charset="-128"/>
                <a:ea typeface="ＭＳ Ｐゴシック" panose="020B0600070205080204" pitchFamily="50" charset="-128"/>
              </a:rPr>
              <a:t>下記を</a:t>
            </a:r>
            <a:r>
              <a:rPr lang="ja-JP" altLang="en-US" sz="3000" dirty="0" smtClean="0">
                <a:solidFill>
                  <a:srgbClr val="FF0000"/>
                </a:solidFill>
                <a:latin typeface="ＭＳ Ｐゴシック" panose="020B0600070205080204" pitchFamily="50" charset="-128"/>
                <a:ea typeface="ＭＳ Ｐゴシック" panose="020B0600070205080204" pitchFamily="50" charset="-128"/>
              </a:rPr>
              <a:t>必ずご記入ください</a:t>
            </a:r>
            <a:endParaRPr lang="en-US" altLang="ja-JP" sz="3000" dirty="0">
              <a:solidFill>
                <a:srgbClr val="FF0000"/>
              </a:solidFill>
              <a:latin typeface="ＭＳ Ｐゴシック" panose="020B0600070205080204" pitchFamily="50" charset="-128"/>
              <a:ea typeface="ＭＳ Ｐゴシック" panose="020B0600070205080204" pitchFamily="50" charset="-128"/>
            </a:endParaRPr>
          </a:p>
          <a:p>
            <a:pPr eaLnBrk="1" hangingPunct="1">
              <a:spcBef>
                <a:spcPct val="0"/>
              </a:spcBef>
              <a:defRPr/>
            </a:pPr>
            <a:r>
              <a:rPr lang="en-US" altLang="ja-JP" sz="3000" dirty="0" smtClean="0">
                <a:solidFill>
                  <a:srgbClr val="FF0000"/>
                </a:solidFill>
                <a:latin typeface="ＭＳ Ｐゴシック" panose="020B0600070205080204" pitchFamily="50" charset="-128"/>
                <a:ea typeface="ＭＳ Ｐゴシック" panose="020B0600070205080204" pitchFamily="50" charset="-128"/>
              </a:rPr>
              <a:t>1.</a:t>
            </a:r>
            <a:r>
              <a:rPr lang="ja-JP" altLang="en-US" sz="3000" dirty="0" smtClean="0">
                <a:solidFill>
                  <a:srgbClr val="FF0000"/>
                </a:solidFill>
                <a:latin typeface="ＭＳ Ｐゴシック" panose="020B0600070205080204" pitchFamily="50" charset="-128"/>
                <a:ea typeface="ＭＳ Ｐゴシック" panose="020B0600070205080204" pitchFamily="50" charset="-128"/>
              </a:rPr>
              <a:t>　</a:t>
            </a:r>
            <a:r>
              <a:rPr lang="en-US" altLang="ja-JP" sz="3000" dirty="0" smtClean="0">
                <a:solidFill>
                  <a:srgbClr val="FF0000"/>
                </a:solidFill>
                <a:latin typeface="ＭＳ Ｐゴシック" panose="020B0600070205080204" pitchFamily="50" charset="-128"/>
                <a:ea typeface="ＭＳ Ｐゴシック" panose="020B0600070205080204" pitchFamily="50" charset="-128"/>
              </a:rPr>
              <a:t>COI</a:t>
            </a:r>
            <a:r>
              <a:rPr lang="ja-JP" altLang="en-US" sz="3000" dirty="0">
                <a:solidFill>
                  <a:srgbClr val="FF0000"/>
                </a:solidFill>
                <a:latin typeface="ＭＳ Ｐゴシック" panose="020B0600070205080204" pitchFamily="50" charset="-128"/>
                <a:ea typeface="ＭＳ Ｐゴシック" panose="020B0600070205080204" pitchFamily="50" charset="-128"/>
              </a:rPr>
              <a:t>開示</a:t>
            </a:r>
            <a:endParaRPr lang="en-US" altLang="ja-JP" sz="3000" dirty="0">
              <a:solidFill>
                <a:srgbClr val="FF0000"/>
              </a:solidFill>
              <a:latin typeface="ＭＳ Ｐゴシック" panose="020B0600070205080204" pitchFamily="50" charset="-128"/>
              <a:ea typeface="ＭＳ Ｐゴシック" panose="020B0600070205080204" pitchFamily="50" charset="-128"/>
            </a:endParaRPr>
          </a:p>
          <a:p>
            <a:pPr eaLnBrk="1" hangingPunct="1">
              <a:spcBef>
                <a:spcPct val="0"/>
              </a:spcBef>
              <a:defRPr/>
            </a:pPr>
            <a:r>
              <a:rPr lang="en-US" altLang="ja-JP" sz="3000" dirty="0" smtClean="0">
                <a:solidFill>
                  <a:srgbClr val="FF0000"/>
                </a:solidFill>
                <a:latin typeface="ＭＳ Ｐゴシック" panose="020B0600070205080204" pitchFamily="50" charset="-128"/>
                <a:ea typeface="ＭＳ Ｐゴシック" panose="020B0600070205080204" pitchFamily="50" charset="-128"/>
              </a:rPr>
              <a:t>2.</a:t>
            </a:r>
            <a:r>
              <a:rPr lang="ja-JP" altLang="en-US" sz="3000" dirty="0" smtClean="0">
                <a:solidFill>
                  <a:srgbClr val="FF0000"/>
                </a:solidFill>
                <a:latin typeface="ＭＳ Ｐゴシック" panose="020B0600070205080204" pitchFamily="50" charset="-128"/>
                <a:ea typeface="ＭＳ Ｐゴシック" panose="020B0600070205080204" pitchFamily="50" charset="-128"/>
              </a:rPr>
              <a:t>　倫理</a:t>
            </a:r>
            <a:r>
              <a:rPr lang="ja-JP" altLang="en-US" sz="3000" dirty="0">
                <a:solidFill>
                  <a:srgbClr val="FF0000"/>
                </a:solidFill>
                <a:latin typeface="ＭＳ Ｐゴシック" panose="020B0600070205080204" pitchFamily="50" charset="-128"/>
                <a:ea typeface="ＭＳ Ｐゴシック" panose="020B0600070205080204" pitchFamily="50" charset="-128"/>
              </a:rPr>
              <a:t>審査の承認についての記載</a:t>
            </a:r>
            <a:endParaRPr lang="en-US" altLang="ja-JP" sz="3000" dirty="0">
              <a:solidFill>
                <a:srgbClr val="FF0000"/>
              </a:solidFill>
              <a:latin typeface="ＭＳ Ｐゴシック" panose="020B0600070205080204" pitchFamily="50" charset="-128"/>
              <a:ea typeface="ＭＳ Ｐゴシック" panose="020B0600070205080204" pitchFamily="50" charset="-128"/>
            </a:endParaRPr>
          </a:p>
        </p:txBody>
      </p:sp>
      <p:sp>
        <p:nvSpPr>
          <p:cNvPr id="21" name="Text Box 47">
            <a:extLst>
              <a:ext uri="{FF2B5EF4-FFF2-40B4-BE49-F238E27FC236}">
                <a16:creationId xmlns:a16="http://schemas.microsoft.com/office/drawing/2014/main" id="{6F6177B1-30AE-4593-9ACA-1E03BA509B67}"/>
              </a:ext>
            </a:extLst>
          </p:cNvPr>
          <p:cNvSpPr txBox="1">
            <a:spLocks noChangeArrowheads="1"/>
          </p:cNvSpPr>
          <p:nvPr/>
        </p:nvSpPr>
        <p:spPr bwMode="auto">
          <a:xfrm>
            <a:off x="546987" y="3549105"/>
            <a:ext cx="9101695" cy="223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5708" tIns="37853" rIns="75708" bIns="3785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eaLnBrk="1" hangingPunct="1">
              <a:spcBef>
                <a:spcPct val="0"/>
              </a:spcBef>
            </a:pPr>
            <a:r>
              <a:rPr lang="ja-JP" altLang="ja-JP" sz="2800" b="0" dirty="0" smtClean="0">
                <a:latin typeface="ＭＳ Ｐゴシック" panose="020B0600070205080204" pitchFamily="50" charset="-128"/>
                <a:ea typeface="ＭＳ Ｐゴシック" panose="020B0600070205080204" pitchFamily="50" charset="-128"/>
              </a:rPr>
              <a:t>ここ</a:t>
            </a:r>
            <a:r>
              <a:rPr lang="ja-JP" altLang="ja-JP" sz="2800" b="0" dirty="0">
                <a:latin typeface="ＭＳ Ｐゴシック" panose="020B0600070205080204" pitchFamily="50" charset="-128"/>
                <a:ea typeface="ＭＳ Ｐゴシック" panose="020B0600070205080204" pitchFamily="50" charset="-128"/>
              </a:rPr>
              <a:t>にテキストを貼り付けて下さい。</a:t>
            </a:r>
            <a:endParaRPr lang="ja-JP" altLang="en-US"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バーの色や高さなどレイアウトは自由にご作成ください。</a:t>
            </a:r>
            <a:endParaRPr lang="en-US" altLang="ja-JP"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推奨フォント：</a:t>
            </a:r>
            <a:r>
              <a:rPr lang="en-US" altLang="ja-JP" sz="2800" b="0" dirty="0">
                <a:latin typeface="ＭＳ Ｐゴシック" panose="020B0600070205080204" pitchFamily="50" charset="-128"/>
                <a:ea typeface="ＭＳ Ｐゴシック" panose="020B0600070205080204" pitchFamily="50" charset="-128"/>
              </a:rPr>
              <a:t>MS</a:t>
            </a:r>
            <a:r>
              <a:rPr lang="ja-JP" altLang="en-US" sz="2800" b="0" dirty="0">
                <a:latin typeface="ＭＳ Ｐゴシック" panose="020B0600070205080204" pitchFamily="50" charset="-128"/>
                <a:ea typeface="ＭＳ Ｐゴシック" panose="020B0600070205080204" pitchFamily="50" charset="-128"/>
              </a:rPr>
              <a:t>明朝、</a:t>
            </a:r>
            <a:r>
              <a:rPr lang="en-US" altLang="ja-JP" sz="2800" b="0" dirty="0">
                <a:latin typeface="ＭＳ Ｐゴシック" panose="020B0600070205080204" pitchFamily="50" charset="-128"/>
                <a:ea typeface="ＭＳ Ｐゴシック" panose="020B0600070205080204" pitchFamily="50" charset="-128"/>
              </a:rPr>
              <a:t>MSP</a:t>
            </a:r>
            <a:r>
              <a:rPr lang="ja-JP" altLang="en-US" sz="2800" b="0" dirty="0">
                <a:latin typeface="ＭＳ Ｐゴシック" panose="020B0600070205080204" pitchFamily="50" charset="-128"/>
                <a:ea typeface="ＭＳ Ｐゴシック" panose="020B0600070205080204" pitchFamily="50" charset="-128"/>
              </a:rPr>
              <a:t>明朝、</a:t>
            </a:r>
            <a:r>
              <a:rPr lang="en-US" altLang="ja-JP" sz="2800" b="0" dirty="0">
                <a:latin typeface="ＭＳ Ｐゴシック" panose="020B0600070205080204" pitchFamily="50" charset="-128"/>
                <a:ea typeface="ＭＳ Ｐゴシック" panose="020B0600070205080204" pitchFamily="50" charset="-128"/>
              </a:rPr>
              <a:t>MS</a:t>
            </a:r>
            <a:r>
              <a:rPr lang="ja-JP" altLang="ja-JP" sz="2800" b="0" dirty="0">
                <a:latin typeface="ＭＳ Ｐゴシック" panose="020B0600070205080204" pitchFamily="50" charset="-128"/>
                <a:ea typeface="ＭＳ Ｐゴシック" panose="020B0600070205080204" pitchFamily="50" charset="-128"/>
              </a:rPr>
              <a:t>ゴシック</a:t>
            </a:r>
            <a:r>
              <a:rPr lang="ja-JP" altLang="en-US" sz="2800" b="0" dirty="0">
                <a:latin typeface="ＭＳ Ｐゴシック" panose="020B0600070205080204" pitchFamily="50" charset="-128"/>
                <a:ea typeface="ＭＳ Ｐゴシック" panose="020B0600070205080204" pitchFamily="50" charset="-128"/>
              </a:rPr>
              <a:t>、</a:t>
            </a:r>
            <a:r>
              <a:rPr lang="en-US" altLang="ja-JP" sz="2800" b="0" dirty="0">
                <a:latin typeface="ＭＳ Ｐゴシック" panose="020B0600070205080204" pitchFamily="50" charset="-128"/>
                <a:ea typeface="ＭＳ Ｐゴシック" panose="020B0600070205080204" pitchFamily="50" charset="-128"/>
              </a:rPr>
              <a:t>MSP</a:t>
            </a:r>
            <a:r>
              <a:rPr lang="ja-JP" altLang="ja-JP" sz="2800" b="0" dirty="0">
                <a:latin typeface="ＭＳ Ｐゴシック" panose="020B0600070205080204" pitchFamily="50" charset="-128"/>
                <a:ea typeface="ＭＳ Ｐゴシック" panose="020B0600070205080204" pitchFamily="50" charset="-128"/>
              </a:rPr>
              <a:t>ゴシック</a:t>
            </a:r>
            <a:r>
              <a:rPr lang="ja-JP" altLang="en-US" sz="2800" b="0" dirty="0" smtClean="0">
                <a:latin typeface="ＭＳ Ｐゴシック" panose="020B0600070205080204" pitchFamily="50" charset="-128"/>
                <a:ea typeface="ＭＳ Ｐゴシック" panose="020B0600070205080204" pitchFamily="50" charset="-128"/>
              </a:rPr>
              <a:t>、</a:t>
            </a:r>
            <a:endParaRPr lang="ja-JP" altLang="en-US"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推奨</a:t>
            </a:r>
            <a:r>
              <a:rPr lang="ja-JP" altLang="en-US" sz="2800" b="0" dirty="0">
                <a:latin typeface="ＭＳ Ｐゴシック" panose="020B0600070205080204" pitchFamily="50" charset="-128"/>
                <a:ea typeface="ＭＳ Ｐゴシック" panose="020B0600070205080204" pitchFamily="50" charset="-128"/>
              </a:rPr>
              <a:t>サイズ</a:t>
            </a:r>
            <a:r>
              <a:rPr lang="ja-JP" altLang="ja-JP" sz="2800" b="0" dirty="0" smtClean="0">
                <a:latin typeface="ＭＳ Ｐゴシック" panose="020B0600070205080204" pitchFamily="50" charset="-128"/>
                <a:ea typeface="ＭＳ Ｐゴシック" panose="020B0600070205080204" pitchFamily="50" charset="-128"/>
              </a:rPr>
              <a:t>：</a:t>
            </a:r>
            <a:r>
              <a:rPr lang="en-US" altLang="ja-JP" sz="2800" b="0" dirty="0" smtClean="0">
                <a:latin typeface="ＭＳ Ｐゴシック" panose="020B0600070205080204" pitchFamily="50" charset="-128"/>
                <a:ea typeface="ＭＳ Ｐゴシック" panose="020B0600070205080204" pitchFamily="50" charset="-128"/>
              </a:rPr>
              <a:t>24</a:t>
            </a:r>
            <a:r>
              <a:rPr lang="ja-JP" altLang="en-US" sz="2800" b="0" dirty="0" smtClean="0">
                <a:latin typeface="ＭＳ Ｐゴシック" panose="020B0600070205080204" pitchFamily="50" charset="-128"/>
                <a:ea typeface="ＭＳ Ｐゴシック" panose="020B0600070205080204" pitchFamily="50" charset="-128"/>
              </a:rPr>
              <a:t>～</a:t>
            </a:r>
            <a:r>
              <a:rPr lang="en-US" altLang="ja-JP" sz="2800" b="0" dirty="0" smtClean="0">
                <a:latin typeface="ＭＳ Ｐゴシック" panose="020B0600070205080204" pitchFamily="50" charset="-128"/>
                <a:ea typeface="ＭＳ Ｐゴシック" panose="020B0600070205080204" pitchFamily="50" charset="-128"/>
              </a:rPr>
              <a:t>32</a:t>
            </a:r>
            <a:r>
              <a:rPr lang="en-US" altLang="ja-JP" sz="2800" b="0" dirty="0" smtClean="0">
                <a:solidFill>
                  <a:schemeClr val="tx1"/>
                </a:solidFill>
                <a:latin typeface="ＭＳ Ｐゴシック" panose="020B0600070205080204" pitchFamily="50" charset="-128"/>
                <a:ea typeface="ＭＳ Ｐゴシック" panose="020B0600070205080204" pitchFamily="50" charset="-128"/>
              </a:rPr>
              <a:t>pt</a:t>
            </a:r>
            <a:r>
              <a:rPr lang="ja-JP" altLang="en-US" sz="2800" b="0" dirty="0">
                <a:latin typeface="ＭＳ Ｐゴシック" panose="020B0600070205080204" pitchFamily="50" charset="-128"/>
                <a:ea typeface="ＭＳ Ｐゴシック" panose="020B0600070205080204" pitchFamily="50" charset="-128"/>
              </a:rPr>
              <a:t>程度をお勧めします。</a:t>
            </a:r>
            <a:endParaRPr lang="en-US" altLang="ja-JP"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en-US" sz="2800" b="0" dirty="0" smtClean="0">
                <a:latin typeface="ＭＳ Ｐゴシック" panose="020B0600070205080204" pitchFamily="50" charset="-128"/>
                <a:ea typeface="ＭＳ Ｐゴシック" panose="020B0600070205080204" pitchFamily="50" charset="-128"/>
              </a:rPr>
              <a:t>文字数によりフォントサイズを調整してください。</a:t>
            </a:r>
            <a:endParaRPr lang="en-US" altLang="ja-JP" sz="2800" b="0" dirty="0" smtClean="0">
              <a:latin typeface="ＭＳ Ｐゴシック" panose="020B0600070205080204" pitchFamily="50" charset="-128"/>
              <a:ea typeface="ＭＳ Ｐゴシック" panose="020B0600070205080204" pitchFamily="50" charset="-128"/>
            </a:endParaRPr>
          </a:p>
        </p:txBody>
      </p:sp>
      <p:sp>
        <p:nvSpPr>
          <p:cNvPr id="29" name="Text Box 48">
            <a:extLst>
              <a:ext uri="{FF2B5EF4-FFF2-40B4-BE49-F238E27FC236}">
                <a16:creationId xmlns:a16="http://schemas.microsoft.com/office/drawing/2014/main" id="{76EA7E87-710F-4D9B-9798-7DB1CF0AEBCB}"/>
              </a:ext>
            </a:extLst>
          </p:cNvPr>
          <p:cNvSpPr txBox="1">
            <a:spLocks noChangeArrowheads="1"/>
          </p:cNvSpPr>
          <p:nvPr/>
        </p:nvSpPr>
        <p:spPr bwMode="auto">
          <a:xfrm>
            <a:off x="13261388" y="88506"/>
            <a:ext cx="13408611" cy="195388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75708" tIns="37853" rIns="75708" bIns="3785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eaLnBrk="1" hangingPunct="1">
              <a:spcBef>
                <a:spcPct val="0"/>
              </a:spcBef>
              <a:defRPr/>
            </a:pPr>
            <a:r>
              <a:rPr lang="ja-JP" altLang="en-US" sz="3000" dirty="0" smtClean="0">
                <a:solidFill>
                  <a:srgbClr val="FF0000"/>
                </a:solidFill>
                <a:latin typeface="ＭＳ ゴシック" panose="020B0609070205080204" pitchFamily="49" charset="-128"/>
                <a:ea typeface="ＭＳ ゴシック" panose="020B0609070205080204" pitchFamily="49" charset="-128"/>
              </a:rPr>
              <a:t>演題、所属、</a:t>
            </a:r>
            <a:r>
              <a:rPr lang="ja-JP" altLang="ja-JP" sz="3200" dirty="0">
                <a:solidFill>
                  <a:srgbClr val="FF0000"/>
                </a:solidFill>
                <a:latin typeface="ＭＳ ゴシック" panose="020B0609070205080204" pitchFamily="49" charset="-128"/>
                <a:ea typeface="ＭＳ ゴシック" panose="020B0609070205080204" pitchFamily="49" charset="-128"/>
              </a:rPr>
              <a:t>筆頭</a:t>
            </a:r>
            <a:r>
              <a:rPr lang="ja-JP" altLang="ja-JP" sz="3200" dirty="0" smtClean="0">
                <a:solidFill>
                  <a:srgbClr val="FF0000"/>
                </a:solidFill>
                <a:latin typeface="ＭＳ ゴシック" panose="020B0609070205080204" pitchFamily="49" charset="-128"/>
                <a:ea typeface="ＭＳ ゴシック" panose="020B0609070205080204" pitchFamily="49" charset="-128"/>
              </a:rPr>
              <a:t>演者名</a:t>
            </a:r>
            <a:r>
              <a:rPr lang="ja-JP" altLang="en-US" sz="3200" dirty="0" smtClean="0">
                <a:solidFill>
                  <a:srgbClr val="FF0000"/>
                </a:solidFill>
                <a:latin typeface="ＭＳ ゴシック" panose="020B0609070205080204" pitchFamily="49" charset="-128"/>
                <a:ea typeface="ＭＳ ゴシック" panose="020B0609070205080204" pitchFamily="49" charset="-128"/>
              </a:rPr>
              <a:t>等</a:t>
            </a:r>
            <a:r>
              <a:rPr lang="ja-JP" altLang="en-US" sz="3000" dirty="0" smtClean="0">
                <a:solidFill>
                  <a:srgbClr val="FF0000"/>
                </a:solidFill>
                <a:latin typeface="ＭＳ ゴシック" panose="020B0609070205080204" pitchFamily="49" charset="-128"/>
                <a:ea typeface="ＭＳ ゴシック" panose="020B0609070205080204" pitchFamily="49" charset="-128"/>
              </a:rPr>
              <a:t>のフォントは </a:t>
            </a:r>
            <a:r>
              <a:rPr lang="en-US" altLang="ja-JP" sz="3000" b="1" dirty="0" smtClean="0">
                <a:solidFill>
                  <a:srgbClr val="FF0000"/>
                </a:solidFill>
                <a:latin typeface="ＭＳ ゴシック" panose="020B0609070205080204" pitchFamily="49" charset="-128"/>
                <a:ea typeface="ＭＳ ゴシック" panose="020B0609070205080204" pitchFamily="49" charset="-128"/>
              </a:rPr>
              <a:t>MS</a:t>
            </a:r>
            <a:r>
              <a:rPr lang="ja-JP" altLang="en-US" sz="3000" b="1" dirty="0" smtClean="0">
                <a:solidFill>
                  <a:srgbClr val="FF0000"/>
                </a:solidFill>
                <a:latin typeface="ＭＳ ゴシック" panose="020B0609070205080204" pitchFamily="49" charset="-128"/>
                <a:ea typeface="ＭＳ ゴシック" panose="020B0609070205080204" pitchFamily="49" charset="-128"/>
              </a:rPr>
              <a:t>ゴシック </a:t>
            </a:r>
            <a:r>
              <a:rPr lang="ja-JP" altLang="en-US" sz="3000" dirty="0" smtClean="0">
                <a:solidFill>
                  <a:srgbClr val="FF0000"/>
                </a:solidFill>
                <a:latin typeface="ＭＳ ゴシック" panose="020B0609070205080204" pitchFamily="49" charset="-128"/>
                <a:ea typeface="ＭＳ ゴシック" panose="020B0609070205080204" pitchFamily="49" charset="-128"/>
              </a:rPr>
              <a:t>に統一してください。</a:t>
            </a:r>
            <a:endParaRPr lang="en-US" altLang="ja-JP" sz="3000" dirty="0" smtClean="0">
              <a:solidFill>
                <a:srgbClr val="FF0000"/>
              </a:solidFill>
              <a:latin typeface="ＭＳ ゴシック" panose="020B0609070205080204" pitchFamily="49" charset="-128"/>
              <a:ea typeface="ＭＳ ゴシック" panose="020B0609070205080204" pitchFamily="49" charset="-128"/>
            </a:endParaRPr>
          </a:p>
          <a:p>
            <a:pPr eaLnBrk="1" hangingPunct="1">
              <a:spcBef>
                <a:spcPct val="0"/>
              </a:spcBef>
              <a:defRPr/>
            </a:pPr>
            <a:r>
              <a:rPr lang="ja-JP" altLang="en-US" sz="3000" dirty="0" smtClean="0">
                <a:solidFill>
                  <a:srgbClr val="FF0000"/>
                </a:solidFill>
                <a:latin typeface="ＭＳ ゴシック" panose="020B0609070205080204" pitchFamily="49" charset="-128"/>
                <a:ea typeface="ＭＳ ゴシック" panose="020B0609070205080204" pitchFamily="49" charset="-128"/>
              </a:rPr>
              <a:t>演題名フォントサイズは </a:t>
            </a:r>
            <a:r>
              <a:rPr lang="en-US" altLang="ja-JP" sz="3000" dirty="0" smtClean="0">
                <a:solidFill>
                  <a:srgbClr val="FF0000"/>
                </a:solidFill>
                <a:latin typeface="ＭＳ ゴシック" panose="020B0609070205080204" pitchFamily="49" charset="-128"/>
                <a:ea typeface="ＭＳ ゴシック" panose="020B0609070205080204" pitchFamily="49" charset="-128"/>
              </a:rPr>
              <a:t>36</a:t>
            </a:r>
            <a:r>
              <a:rPr lang="ja-JP" altLang="en-US" sz="3000" dirty="0" smtClean="0">
                <a:solidFill>
                  <a:srgbClr val="FF0000"/>
                </a:solidFill>
                <a:latin typeface="ＭＳ ゴシック" panose="020B0609070205080204" pitchFamily="49" charset="-128"/>
                <a:ea typeface="ＭＳ ゴシック" panose="020B0609070205080204" pitchFamily="49" charset="-128"/>
              </a:rPr>
              <a:t>～</a:t>
            </a:r>
            <a:r>
              <a:rPr lang="en-US" altLang="ja-JP" sz="3000" dirty="0" smtClean="0">
                <a:solidFill>
                  <a:srgbClr val="FF0000"/>
                </a:solidFill>
                <a:latin typeface="ＭＳ ゴシック" panose="020B0609070205080204" pitchFamily="49" charset="-128"/>
                <a:ea typeface="ＭＳ ゴシック" panose="020B0609070205080204" pitchFamily="49" charset="-128"/>
              </a:rPr>
              <a:t>44 </a:t>
            </a:r>
            <a:r>
              <a:rPr lang="en-US" altLang="ja-JP" sz="3000" dirty="0" err="1" smtClean="0">
                <a:solidFill>
                  <a:srgbClr val="FF0000"/>
                </a:solidFill>
                <a:latin typeface="ＭＳ ゴシック" panose="020B0609070205080204" pitchFamily="49" charset="-128"/>
                <a:ea typeface="ＭＳ ゴシック" panose="020B0609070205080204" pitchFamily="49" charset="-128"/>
              </a:rPr>
              <a:t>pt</a:t>
            </a:r>
            <a:r>
              <a:rPr lang="ja-JP" altLang="en-US" sz="3000" dirty="0" smtClean="0">
                <a:solidFill>
                  <a:srgbClr val="FF0000"/>
                </a:solidFill>
                <a:latin typeface="ＭＳ ゴシック" panose="020B0609070205080204" pitchFamily="49" charset="-128"/>
                <a:ea typeface="ＭＳ ゴシック" panose="020B0609070205080204" pitchFamily="49" charset="-128"/>
              </a:rPr>
              <a:t>程度、所属、演者名は </a:t>
            </a:r>
            <a:r>
              <a:rPr lang="en-US" altLang="ja-JP" sz="3000" dirty="0" smtClean="0">
                <a:solidFill>
                  <a:srgbClr val="FF0000"/>
                </a:solidFill>
                <a:latin typeface="ＭＳ ゴシック" panose="020B0609070205080204" pitchFamily="49" charset="-128"/>
                <a:ea typeface="ＭＳ ゴシック" panose="020B0609070205080204" pitchFamily="49" charset="-128"/>
              </a:rPr>
              <a:t>20</a:t>
            </a:r>
            <a:r>
              <a:rPr lang="ja-JP" altLang="en-US" sz="3000" dirty="0" smtClean="0">
                <a:solidFill>
                  <a:srgbClr val="FF0000"/>
                </a:solidFill>
                <a:latin typeface="ＭＳ ゴシック" panose="020B0609070205080204" pitchFamily="49" charset="-128"/>
                <a:ea typeface="ＭＳ ゴシック" panose="020B0609070205080204" pitchFamily="49" charset="-128"/>
              </a:rPr>
              <a:t>～</a:t>
            </a:r>
            <a:r>
              <a:rPr lang="en-US" altLang="ja-JP" sz="3000" dirty="0" smtClean="0">
                <a:solidFill>
                  <a:srgbClr val="FF0000"/>
                </a:solidFill>
                <a:latin typeface="ＭＳ ゴシック" panose="020B0609070205080204" pitchFamily="49" charset="-128"/>
                <a:ea typeface="ＭＳ ゴシック" panose="020B0609070205080204" pitchFamily="49" charset="-128"/>
              </a:rPr>
              <a:t>32 </a:t>
            </a:r>
            <a:r>
              <a:rPr lang="en-US" altLang="ja-JP" sz="3000" dirty="0" err="1" smtClean="0">
                <a:solidFill>
                  <a:srgbClr val="FF0000"/>
                </a:solidFill>
                <a:latin typeface="ＭＳ ゴシック" panose="020B0609070205080204" pitchFamily="49" charset="-128"/>
                <a:ea typeface="ＭＳ ゴシック" panose="020B0609070205080204" pitchFamily="49" charset="-128"/>
              </a:rPr>
              <a:t>pt</a:t>
            </a:r>
            <a:r>
              <a:rPr lang="ja-JP" altLang="en-US" sz="3000" dirty="0" smtClean="0">
                <a:solidFill>
                  <a:srgbClr val="FF0000"/>
                </a:solidFill>
                <a:latin typeface="ＭＳ ゴシック" panose="020B0609070205080204" pitchFamily="49" charset="-128"/>
                <a:ea typeface="ＭＳ ゴシック" panose="020B0609070205080204" pitchFamily="49" charset="-128"/>
              </a:rPr>
              <a:t>程度に調整してください。所属、演者名の文字数が多く入りきらない場合は演題名の台紙の縦幅を広げて調整してください。</a:t>
            </a:r>
            <a:endParaRPr lang="en-US" altLang="ja-JP" sz="3000" dirty="0">
              <a:solidFill>
                <a:srgbClr val="FF0000"/>
              </a:solidFill>
              <a:latin typeface="ＭＳ ゴシック" panose="020B0609070205080204" pitchFamily="49" charset="-128"/>
              <a:ea typeface="ＭＳ ゴシック" panose="020B0609070205080204" pitchFamily="49" charset="-128"/>
            </a:endParaRPr>
          </a:p>
        </p:txBody>
      </p:sp>
      <p:sp>
        <p:nvSpPr>
          <p:cNvPr id="31" name="AutoShape 11">
            <a:extLst>
              <a:ext uri="{FF2B5EF4-FFF2-40B4-BE49-F238E27FC236}">
                <a16:creationId xmlns:a16="http://schemas.microsoft.com/office/drawing/2014/main" id="{FC950A9F-C283-4633-A310-27EDDBD80A16}"/>
              </a:ext>
            </a:extLst>
          </p:cNvPr>
          <p:cNvSpPr>
            <a:spLocks noChangeArrowheads="1"/>
          </p:cNvSpPr>
          <p:nvPr/>
        </p:nvSpPr>
        <p:spPr bwMode="auto">
          <a:xfrm>
            <a:off x="429608" y="8298972"/>
            <a:ext cx="7636692" cy="727454"/>
          </a:xfrm>
          <a:prstGeom prst="roundRect">
            <a:avLst>
              <a:gd name="adj" fmla="val 16667"/>
            </a:avLst>
          </a:prstGeom>
          <a:solidFill>
            <a:schemeClr val="accent5">
              <a:lumMod val="40000"/>
              <a:lumOff val="60000"/>
            </a:schemeClr>
          </a:solidFill>
          <a:ln>
            <a:noFill/>
          </a:ln>
        </p:spPr>
        <p:txBody>
          <a:bodyPr wrap="none" lIns="75708" tIns="37853" rIns="75708" bIns="37853" anchor="ctr"/>
          <a:lstStyle/>
          <a:p>
            <a:r>
              <a:rPr lang="ja-JP" altLang="en-US" sz="2337" b="0" dirty="0"/>
              <a:t>　</a:t>
            </a:r>
          </a:p>
        </p:txBody>
      </p:sp>
      <p:sp>
        <p:nvSpPr>
          <p:cNvPr id="12" name="Text Box 48">
            <a:extLst>
              <a:ext uri="{FF2B5EF4-FFF2-40B4-BE49-F238E27FC236}">
                <a16:creationId xmlns:a16="http://schemas.microsoft.com/office/drawing/2014/main" id="{0F9E1A47-6AAE-4579-9ECE-1A40183AFFE1}"/>
              </a:ext>
            </a:extLst>
          </p:cNvPr>
          <p:cNvSpPr txBox="1">
            <a:spLocks noChangeArrowheads="1"/>
          </p:cNvSpPr>
          <p:nvPr/>
        </p:nvSpPr>
        <p:spPr bwMode="auto">
          <a:xfrm>
            <a:off x="964851" y="2425280"/>
            <a:ext cx="2030901" cy="630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5708" tIns="37853" rIns="75708" bIns="3785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eaLnBrk="1" hangingPunct="1">
              <a:spcBef>
                <a:spcPct val="0"/>
              </a:spcBef>
              <a:defRPr/>
            </a:pPr>
            <a:r>
              <a:rPr lang="ja-JP" altLang="en-US" sz="3600" dirty="0">
                <a:solidFill>
                  <a:schemeClr val="tx1"/>
                </a:solidFill>
              </a:rPr>
              <a:t>目　的</a:t>
            </a:r>
          </a:p>
        </p:txBody>
      </p:sp>
      <p:sp>
        <p:nvSpPr>
          <p:cNvPr id="14" name="Text Box 59">
            <a:extLst>
              <a:ext uri="{FF2B5EF4-FFF2-40B4-BE49-F238E27FC236}">
                <a16:creationId xmlns:a16="http://schemas.microsoft.com/office/drawing/2014/main" id="{44831784-36ED-4A35-92B2-27BB5880A216}"/>
              </a:ext>
            </a:extLst>
          </p:cNvPr>
          <p:cNvSpPr txBox="1">
            <a:spLocks noChangeArrowheads="1"/>
          </p:cNvSpPr>
          <p:nvPr/>
        </p:nvSpPr>
        <p:spPr bwMode="auto">
          <a:xfrm>
            <a:off x="901336" y="8373890"/>
            <a:ext cx="2032532" cy="630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5708" tIns="37853" rIns="75708" bIns="3785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eaLnBrk="1" hangingPunct="1">
              <a:spcBef>
                <a:spcPct val="0"/>
              </a:spcBef>
              <a:defRPr/>
            </a:pPr>
            <a:r>
              <a:rPr lang="ja-JP" altLang="en-US" sz="3600" dirty="0">
                <a:solidFill>
                  <a:schemeClr val="tx1"/>
                </a:solidFill>
              </a:rPr>
              <a:t>方　法</a:t>
            </a:r>
          </a:p>
        </p:txBody>
      </p:sp>
      <p:sp>
        <p:nvSpPr>
          <p:cNvPr id="16" name="Text Box 62">
            <a:extLst>
              <a:ext uri="{FF2B5EF4-FFF2-40B4-BE49-F238E27FC236}">
                <a16:creationId xmlns:a16="http://schemas.microsoft.com/office/drawing/2014/main" id="{E115A793-5136-4048-B4BE-A11393E613EE}"/>
              </a:ext>
            </a:extLst>
          </p:cNvPr>
          <p:cNvSpPr txBox="1">
            <a:spLocks noChangeArrowheads="1"/>
          </p:cNvSpPr>
          <p:nvPr/>
        </p:nvSpPr>
        <p:spPr bwMode="auto">
          <a:xfrm>
            <a:off x="11445165" y="2447051"/>
            <a:ext cx="6218774" cy="630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5708" tIns="37853" rIns="75708" bIns="3785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eaLnBrk="1" hangingPunct="1">
              <a:spcBef>
                <a:spcPct val="0"/>
              </a:spcBef>
              <a:defRPr/>
            </a:pPr>
            <a:r>
              <a:rPr lang="ja-JP" altLang="en-US" sz="3600" dirty="0" smtClean="0">
                <a:solidFill>
                  <a:schemeClr val="tx1"/>
                </a:solidFill>
              </a:rPr>
              <a:t>結　果</a:t>
            </a:r>
            <a:r>
              <a:rPr lang="ja-JP" altLang="en-US" sz="3600" dirty="0">
                <a:solidFill>
                  <a:schemeClr val="tx1"/>
                </a:solidFill>
              </a:rPr>
              <a:t>　　　　　　</a:t>
            </a:r>
          </a:p>
        </p:txBody>
      </p:sp>
      <p:sp>
        <p:nvSpPr>
          <p:cNvPr id="19" name="Text Box 62">
            <a:extLst>
              <a:ext uri="{FF2B5EF4-FFF2-40B4-BE49-F238E27FC236}">
                <a16:creationId xmlns:a16="http://schemas.microsoft.com/office/drawing/2014/main" id="{E115A793-5136-4048-B4BE-A11393E613EE}"/>
              </a:ext>
            </a:extLst>
          </p:cNvPr>
          <p:cNvSpPr txBox="1">
            <a:spLocks noChangeArrowheads="1"/>
          </p:cNvSpPr>
          <p:nvPr/>
        </p:nvSpPr>
        <p:spPr bwMode="auto">
          <a:xfrm>
            <a:off x="21919917" y="2435023"/>
            <a:ext cx="6218774" cy="630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5708" tIns="37853" rIns="75708" bIns="3785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eaLnBrk="1" hangingPunct="1">
              <a:spcBef>
                <a:spcPct val="0"/>
              </a:spcBef>
              <a:defRPr/>
            </a:pPr>
            <a:r>
              <a:rPr lang="ja-JP" altLang="en-US" sz="3600" dirty="0" smtClean="0">
                <a:solidFill>
                  <a:schemeClr val="tx1"/>
                </a:solidFill>
              </a:rPr>
              <a:t>考　察</a:t>
            </a:r>
            <a:r>
              <a:rPr lang="ja-JP" altLang="en-US" sz="3600" dirty="0">
                <a:solidFill>
                  <a:schemeClr val="tx1"/>
                </a:solidFill>
              </a:rPr>
              <a:t>　　　　　　</a:t>
            </a:r>
          </a:p>
        </p:txBody>
      </p:sp>
      <p:sp>
        <p:nvSpPr>
          <p:cNvPr id="36" name="AutoShape 11">
            <a:extLst>
              <a:ext uri="{FF2B5EF4-FFF2-40B4-BE49-F238E27FC236}">
                <a16:creationId xmlns:a16="http://schemas.microsoft.com/office/drawing/2014/main" id="{FC950A9F-C283-4633-A310-27EDDBD80A16}"/>
              </a:ext>
            </a:extLst>
          </p:cNvPr>
          <p:cNvSpPr>
            <a:spLocks noChangeArrowheads="1"/>
          </p:cNvSpPr>
          <p:nvPr/>
        </p:nvSpPr>
        <p:spPr bwMode="auto">
          <a:xfrm>
            <a:off x="21478997" y="10231474"/>
            <a:ext cx="7636692" cy="727454"/>
          </a:xfrm>
          <a:prstGeom prst="roundRect">
            <a:avLst>
              <a:gd name="adj" fmla="val 16667"/>
            </a:avLst>
          </a:prstGeom>
          <a:solidFill>
            <a:schemeClr val="accent5">
              <a:lumMod val="40000"/>
              <a:lumOff val="60000"/>
            </a:schemeClr>
          </a:solidFill>
          <a:ln>
            <a:noFill/>
          </a:ln>
        </p:spPr>
        <p:txBody>
          <a:bodyPr wrap="none" lIns="75708" tIns="37853" rIns="75708" bIns="37853" anchor="ctr"/>
          <a:lstStyle/>
          <a:p>
            <a:r>
              <a:rPr lang="ja-JP" altLang="en-US" sz="2337" b="0" dirty="0"/>
              <a:t>　</a:t>
            </a:r>
          </a:p>
        </p:txBody>
      </p:sp>
      <p:sp>
        <p:nvSpPr>
          <p:cNvPr id="23" name="Text Box 62">
            <a:extLst>
              <a:ext uri="{FF2B5EF4-FFF2-40B4-BE49-F238E27FC236}">
                <a16:creationId xmlns:a16="http://schemas.microsoft.com/office/drawing/2014/main" id="{6ED93FCB-0F8E-4075-8B61-E9E54A7E8977}"/>
              </a:ext>
            </a:extLst>
          </p:cNvPr>
          <p:cNvSpPr txBox="1">
            <a:spLocks noChangeArrowheads="1"/>
          </p:cNvSpPr>
          <p:nvPr/>
        </p:nvSpPr>
        <p:spPr bwMode="auto">
          <a:xfrm>
            <a:off x="21876378" y="10384805"/>
            <a:ext cx="6218774" cy="630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5708" tIns="37853" rIns="75708" bIns="3785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eaLnBrk="1" hangingPunct="1">
              <a:spcBef>
                <a:spcPct val="0"/>
              </a:spcBef>
              <a:defRPr/>
            </a:pPr>
            <a:r>
              <a:rPr lang="ja-JP" altLang="en-US" sz="3600" dirty="0" smtClean="0">
                <a:solidFill>
                  <a:schemeClr val="tx1"/>
                </a:solidFill>
              </a:rPr>
              <a:t>結　論</a:t>
            </a:r>
            <a:r>
              <a:rPr lang="ja-JP" altLang="en-US" sz="3600" dirty="0">
                <a:solidFill>
                  <a:schemeClr val="tx1"/>
                </a:solidFill>
              </a:rPr>
              <a:t>　　　　　　</a:t>
            </a:r>
          </a:p>
        </p:txBody>
      </p:sp>
      <p:sp>
        <p:nvSpPr>
          <p:cNvPr id="27" name="Text Box 47">
            <a:extLst>
              <a:ext uri="{FF2B5EF4-FFF2-40B4-BE49-F238E27FC236}">
                <a16:creationId xmlns:a16="http://schemas.microsoft.com/office/drawing/2014/main" id="{6F6177B1-30AE-4593-9ACA-1E03BA509B67}"/>
              </a:ext>
            </a:extLst>
          </p:cNvPr>
          <p:cNvSpPr txBox="1">
            <a:spLocks noChangeArrowheads="1"/>
          </p:cNvSpPr>
          <p:nvPr/>
        </p:nvSpPr>
        <p:spPr bwMode="auto">
          <a:xfrm>
            <a:off x="525218" y="9601561"/>
            <a:ext cx="9101695" cy="223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5708" tIns="37853" rIns="75708" bIns="3785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eaLnBrk="1" hangingPunct="1">
              <a:spcBef>
                <a:spcPct val="0"/>
              </a:spcBef>
            </a:pPr>
            <a:r>
              <a:rPr lang="ja-JP" altLang="ja-JP" sz="2800" b="0" dirty="0" smtClean="0">
                <a:latin typeface="ＭＳ Ｐゴシック" panose="020B0600070205080204" pitchFamily="50" charset="-128"/>
                <a:ea typeface="ＭＳ Ｐゴシック" panose="020B0600070205080204" pitchFamily="50" charset="-128"/>
              </a:rPr>
              <a:t>ここ</a:t>
            </a:r>
            <a:r>
              <a:rPr lang="ja-JP" altLang="ja-JP" sz="2800" b="0" dirty="0">
                <a:latin typeface="ＭＳ Ｐゴシック" panose="020B0600070205080204" pitchFamily="50" charset="-128"/>
                <a:ea typeface="ＭＳ Ｐゴシック" panose="020B0600070205080204" pitchFamily="50" charset="-128"/>
              </a:rPr>
              <a:t>にテキストを貼り付けて下さい。</a:t>
            </a:r>
            <a:endParaRPr lang="ja-JP" altLang="en-US"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バーの色や高さなどレイアウトは自由にご作成ください。</a:t>
            </a:r>
            <a:endParaRPr lang="en-US" altLang="ja-JP"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推奨フォント：</a:t>
            </a:r>
            <a:r>
              <a:rPr lang="en-US" altLang="ja-JP" sz="2800" b="0" dirty="0">
                <a:latin typeface="ＭＳ Ｐゴシック" panose="020B0600070205080204" pitchFamily="50" charset="-128"/>
                <a:ea typeface="ＭＳ Ｐゴシック" panose="020B0600070205080204" pitchFamily="50" charset="-128"/>
              </a:rPr>
              <a:t>MS</a:t>
            </a:r>
            <a:r>
              <a:rPr lang="ja-JP" altLang="en-US" sz="2800" b="0" dirty="0">
                <a:latin typeface="ＭＳ Ｐゴシック" panose="020B0600070205080204" pitchFamily="50" charset="-128"/>
                <a:ea typeface="ＭＳ Ｐゴシック" panose="020B0600070205080204" pitchFamily="50" charset="-128"/>
              </a:rPr>
              <a:t>明朝、</a:t>
            </a:r>
            <a:r>
              <a:rPr lang="en-US" altLang="ja-JP" sz="2800" b="0" dirty="0">
                <a:latin typeface="ＭＳ Ｐゴシック" panose="020B0600070205080204" pitchFamily="50" charset="-128"/>
                <a:ea typeface="ＭＳ Ｐゴシック" panose="020B0600070205080204" pitchFamily="50" charset="-128"/>
              </a:rPr>
              <a:t>MSP</a:t>
            </a:r>
            <a:r>
              <a:rPr lang="ja-JP" altLang="en-US" sz="2800" b="0" dirty="0">
                <a:latin typeface="ＭＳ Ｐゴシック" panose="020B0600070205080204" pitchFamily="50" charset="-128"/>
                <a:ea typeface="ＭＳ Ｐゴシック" panose="020B0600070205080204" pitchFamily="50" charset="-128"/>
              </a:rPr>
              <a:t>明朝、</a:t>
            </a:r>
            <a:r>
              <a:rPr lang="en-US" altLang="ja-JP" sz="2800" b="0" dirty="0">
                <a:latin typeface="ＭＳ Ｐゴシック" panose="020B0600070205080204" pitchFamily="50" charset="-128"/>
                <a:ea typeface="ＭＳ Ｐゴシック" panose="020B0600070205080204" pitchFamily="50" charset="-128"/>
              </a:rPr>
              <a:t>MS</a:t>
            </a:r>
            <a:r>
              <a:rPr lang="ja-JP" altLang="ja-JP" sz="2800" b="0" dirty="0">
                <a:latin typeface="ＭＳ Ｐゴシック" panose="020B0600070205080204" pitchFamily="50" charset="-128"/>
                <a:ea typeface="ＭＳ Ｐゴシック" panose="020B0600070205080204" pitchFamily="50" charset="-128"/>
              </a:rPr>
              <a:t>ゴシック</a:t>
            </a:r>
            <a:r>
              <a:rPr lang="ja-JP" altLang="en-US" sz="2800" b="0" dirty="0">
                <a:latin typeface="ＭＳ Ｐゴシック" panose="020B0600070205080204" pitchFamily="50" charset="-128"/>
                <a:ea typeface="ＭＳ Ｐゴシック" panose="020B0600070205080204" pitchFamily="50" charset="-128"/>
              </a:rPr>
              <a:t>、</a:t>
            </a:r>
            <a:r>
              <a:rPr lang="en-US" altLang="ja-JP" sz="2800" b="0" dirty="0">
                <a:latin typeface="ＭＳ Ｐゴシック" panose="020B0600070205080204" pitchFamily="50" charset="-128"/>
                <a:ea typeface="ＭＳ Ｐゴシック" panose="020B0600070205080204" pitchFamily="50" charset="-128"/>
              </a:rPr>
              <a:t>MSP</a:t>
            </a:r>
            <a:r>
              <a:rPr lang="ja-JP" altLang="ja-JP" sz="2800" b="0" dirty="0">
                <a:latin typeface="ＭＳ Ｐゴシック" panose="020B0600070205080204" pitchFamily="50" charset="-128"/>
                <a:ea typeface="ＭＳ Ｐゴシック" panose="020B0600070205080204" pitchFamily="50" charset="-128"/>
              </a:rPr>
              <a:t>ゴシック</a:t>
            </a:r>
            <a:r>
              <a:rPr lang="ja-JP" altLang="en-US" sz="2800" b="0" dirty="0" smtClean="0">
                <a:latin typeface="ＭＳ Ｐゴシック" panose="020B0600070205080204" pitchFamily="50" charset="-128"/>
                <a:ea typeface="ＭＳ Ｐゴシック" panose="020B0600070205080204" pitchFamily="50" charset="-128"/>
              </a:rPr>
              <a:t>、</a:t>
            </a:r>
            <a:endParaRPr lang="ja-JP" altLang="en-US"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推奨</a:t>
            </a:r>
            <a:r>
              <a:rPr lang="ja-JP" altLang="en-US" sz="2800" b="0" dirty="0">
                <a:latin typeface="ＭＳ Ｐゴシック" panose="020B0600070205080204" pitchFamily="50" charset="-128"/>
                <a:ea typeface="ＭＳ Ｐゴシック" panose="020B0600070205080204" pitchFamily="50" charset="-128"/>
              </a:rPr>
              <a:t>サイズ</a:t>
            </a:r>
            <a:r>
              <a:rPr lang="ja-JP" altLang="ja-JP" sz="2800" b="0" dirty="0" smtClean="0">
                <a:latin typeface="ＭＳ Ｐゴシック" panose="020B0600070205080204" pitchFamily="50" charset="-128"/>
                <a:ea typeface="ＭＳ Ｐゴシック" panose="020B0600070205080204" pitchFamily="50" charset="-128"/>
              </a:rPr>
              <a:t>：</a:t>
            </a:r>
            <a:r>
              <a:rPr lang="en-US" altLang="ja-JP" sz="2800" dirty="0" smtClean="0">
                <a:solidFill>
                  <a:schemeClr val="tx1"/>
                </a:solidFill>
                <a:latin typeface="ＭＳ Ｐゴシック" panose="020B0600070205080204" pitchFamily="50" charset="-128"/>
                <a:ea typeface="ＭＳ Ｐゴシック" panose="020B0600070205080204" pitchFamily="50" charset="-128"/>
              </a:rPr>
              <a:t>24</a:t>
            </a:r>
            <a:r>
              <a:rPr lang="ja-JP" altLang="en-US" sz="2800" dirty="0" smtClean="0">
                <a:solidFill>
                  <a:schemeClr val="tx1"/>
                </a:solidFill>
                <a:latin typeface="ＭＳ Ｐゴシック" panose="020B0600070205080204" pitchFamily="50" charset="-128"/>
                <a:ea typeface="ＭＳ Ｐゴシック" panose="020B0600070205080204" pitchFamily="50" charset="-128"/>
              </a:rPr>
              <a:t>～</a:t>
            </a:r>
            <a:r>
              <a:rPr lang="en-US" altLang="ja-JP" sz="2800" dirty="0" smtClean="0">
                <a:solidFill>
                  <a:schemeClr val="tx1"/>
                </a:solidFill>
                <a:latin typeface="ＭＳ Ｐゴシック" panose="020B0600070205080204" pitchFamily="50" charset="-128"/>
                <a:ea typeface="ＭＳ Ｐゴシック" panose="020B0600070205080204" pitchFamily="50" charset="-128"/>
              </a:rPr>
              <a:t>32</a:t>
            </a:r>
            <a:r>
              <a:rPr lang="en-US" altLang="ja-JP" sz="2800" b="0" dirty="0" smtClean="0">
                <a:solidFill>
                  <a:schemeClr val="tx1"/>
                </a:solidFill>
                <a:latin typeface="ＭＳ Ｐゴシック" panose="020B0600070205080204" pitchFamily="50" charset="-128"/>
                <a:ea typeface="ＭＳ Ｐゴシック" panose="020B0600070205080204" pitchFamily="50" charset="-128"/>
              </a:rPr>
              <a:t>pt</a:t>
            </a:r>
            <a:r>
              <a:rPr lang="ja-JP" altLang="en-US" sz="2800" b="0" dirty="0">
                <a:latin typeface="ＭＳ Ｐゴシック" panose="020B0600070205080204" pitchFamily="50" charset="-128"/>
                <a:ea typeface="ＭＳ Ｐゴシック" panose="020B0600070205080204" pitchFamily="50" charset="-128"/>
              </a:rPr>
              <a:t>程度をお勧めします。</a:t>
            </a:r>
            <a:endParaRPr lang="en-US" altLang="ja-JP"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en-US" sz="2800" b="0" dirty="0" smtClean="0">
                <a:latin typeface="ＭＳ Ｐゴシック" panose="020B0600070205080204" pitchFamily="50" charset="-128"/>
                <a:ea typeface="ＭＳ Ｐゴシック" panose="020B0600070205080204" pitchFamily="50" charset="-128"/>
              </a:rPr>
              <a:t>文字数によりフォントサイズを調整してください。</a:t>
            </a:r>
            <a:endParaRPr lang="en-US" altLang="ja-JP" sz="2800" b="0" dirty="0" smtClean="0">
              <a:latin typeface="ＭＳ Ｐゴシック" panose="020B0600070205080204" pitchFamily="50" charset="-128"/>
              <a:ea typeface="ＭＳ Ｐゴシック" panose="020B0600070205080204" pitchFamily="50" charset="-128"/>
            </a:endParaRPr>
          </a:p>
        </p:txBody>
      </p:sp>
      <p:sp>
        <p:nvSpPr>
          <p:cNvPr id="28" name="Text Box 47">
            <a:extLst>
              <a:ext uri="{FF2B5EF4-FFF2-40B4-BE49-F238E27FC236}">
                <a16:creationId xmlns:a16="http://schemas.microsoft.com/office/drawing/2014/main" id="{6F6177B1-30AE-4593-9ACA-1E03BA509B67}"/>
              </a:ext>
            </a:extLst>
          </p:cNvPr>
          <p:cNvSpPr txBox="1">
            <a:spLocks noChangeArrowheads="1"/>
          </p:cNvSpPr>
          <p:nvPr/>
        </p:nvSpPr>
        <p:spPr bwMode="auto">
          <a:xfrm>
            <a:off x="10648919" y="3549106"/>
            <a:ext cx="9101695" cy="223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5708" tIns="37853" rIns="75708" bIns="3785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eaLnBrk="1" hangingPunct="1">
              <a:spcBef>
                <a:spcPct val="0"/>
              </a:spcBef>
            </a:pPr>
            <a:r>
              <a:rPr lang="ja-JP" altLang="ja-JP" sz="2800" b="0" dirty="0" smtClean="0">
                <a:latin typeface="ＭＳ Ｐゴシック" panose="020B0600070205080204" pitchFamily="50" charset="-128"/>
                <a:ea typeface="ＭＳ Ｐゴシック" panose="020B0600070205080204" pitchFamily="50" charset="-128"/>
              </a:rPr>
              <a:t>ここ</a:t>
            </a:r>
            <a:r>
              <a:rPr lang="ja-JP" altLang="ja-JP" sz="2800" b="0" dirty="0">
                <a:latin typeface="ＭＳ Ｐゴシック" panose="020B0600070205080204" pitchFamily="50" charset="-128"/>
                <a:ea typeface="ＭＳ Ｐゴシック" panose="020B0600070205080204" pitchFamily="50" charset="-128"/>
              </a:rPr>
              <a:t>にテキストを貼り付けて下さい。</a:t>
            </a:r>
            <a:endParaRPr lang="ja-JP" altLang="en-US"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バーの色や高さなどレイアウトは自由にご作成ください。</a:t>
            </a:r>
            <a:endParaRPr lang="en-US" altLang="ja-JP"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推奨フォント：</a:t>
            </a:r>
            <a:r>
              <a:rPr lang="en-US" altLang="ja-JP" sz="2800" b="0" dirty="0">
                <a:latin typeface="ＭＳ Ｐゴシック" panose="020B0600070205080204" pitchFamily="50" charset="-128"/>
                <a:ea typeface="ＭＳ Ｐゴシック" panose="020B0600070205080204" pitchFamily="50" charset="-128"/>
              </a:rPr>
              <a:t>MS</a:t>
            </a:r>
            <a:r>
              <a:rPr lang="ja-JP" altLang="en-US" sz="2800" b="0" dirty="0">
                <a:latin typeface="ＭＳ Ｐゴシック" panose="020B0600070205080204" pitchFamily="50" charset="-128"/>
                <a:ea typeface="ＭＳ Ｐゴシック" panose="020B0600070205080204" pitchFamily="50" charset="-128"/>
              </a:rPr>
              <a:t>明朝、</a:t>
            </a:r>
            <a:r>
              <a:rPr lang="en-US" altLang="ja-JP" sz="2800" b="0" dirty="0">
                <a:latin typeface="ＭＳ Ｐゴシック" panose="020B0600070205080204" pitchFamily="50" charset="-128"/>
                <a:ea typeface="ＭＳ Ｐゴシック" panose="020B0600070205080204" pitchFamily="50" charset="-128"/>
              </a:rPr>
              <a:t>MSP</a:t>
            </a:r>
            <a:r>
              <a:rPr lang="ja-JP" altLang="en-US" sz="2800" b="0" dirty="0">
                <a:latin typeface="ＭＳ Ｐゴシック" panose="020B0600070205080204" pitchFamily="50" charset="-128"/>
                <a:ea typeface="ＭＳ Ｐゴシック" panose="020B0600070205080204" pitchFamily="50" charset="-128"/>
              </a:rPr>
              <a:t>明朝、</a:t>
            </a:r>
            <a:r>
              <a:rPr lang="en-US" altLang="ja-JP" sz="2800" b="0" dirty="0">
                <a:latin typeface="ＭＳ Ｐゴシック" panose="020B0600070205080204" pitchFamily="50" charset="-128"/>
                <a:ea typeface="ＭＳ Ｐゴシック" panose="020B0600070205080204" pitchFamily="50" charset="-128"/>
              </a:rPr>
              <a:t>MS</a:t>
            </a:r>
            <a:r>
              <a:rPr lang="ja-JP" altLang="ja-JP" sz="2800" b="0" dirty="0">
                <a:latin typeface="ＭＳ Ｐゴシック" panose="020B0600070205080204" pitchFamily="50" charset="-128"/>
                <a:ea typeface="ＭＳ Ｐゴシック" panose="020B0600070205080204" pitchFamily="50" charset="-128"/>
              </a:rPr>
              <a:t>ゴシック</a:t>
            </a:r>
            <a:r>
              <a:rPr lang="ja-JP" altLang="en-US" sz="2800" b="0" dirty="0">
                <a:latin typeface="ＭＳ Ｐゴシック" panose="020B0600070205080204" pitchFamily="50" charset="-128"/>
                <a:ea typeface="ＭＳ Ｐゴシック" panose="020B0600070205080204" pitchFamily="50" charset="-128"/>
              </a:rPr>
              <a:t>、</a:t>
            </a:r>
            <a:r>
              <a:rPr lang="en-US" altLang="ja-JP" sz="2800" b="0" dirty="0">
                <a:latin typeface="ＭＳ Ｐゴシック" panose="020B0600070205080204" pitchFamily="50" charset="-128"/>
                <a:ea typeface="ＭＳ Ｐゴシック" panose="020B0600070205080204" pitchFamily="50" charset="-128"/>
              </a:rPr>
              <a:t>MSP</a:t>
            </a:r>
            <a:r>
              <a:rPr lang="ja-JP" altLang="ja-JP" sz="2800" b="0" dirty="0">
                <a:latin typeface="ＭＳ Ｐゴシック" panose="020B0600070205080204" pitchFamily="50" charset="-128"/>
                <a:ea typeface="ＭＳ Ｐゴシック" panose="020B0600070205080204" pitchFamily="50" charset="-128"/>
              </a:rPr>
              <a:t>ゴシック</a:t>
            </a:r>
            <a:r>
              <a:rPr lang="ja-JP" altLang="en-US" sz="2800" b="0" dirty="0" smtClean="0">
                <a:latin typeface="ＭＳ Ｐゴシック" panose="020B0600070205080204" pitchFamily="50" charset="-128"/>
                <a:ea typeface="ＭＳ Ｐゴシック" panose="020B0600070205080204" pitchFamily="50" charset="-128"/>
              </a:rPr>
              <a:t>、</a:t>
            </a:r>
            <a:endParaRPr lang="ja-JP" altLang="en-US"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推奨</a:t>
            </a:r>
            <a:r>
              <a:rPr lang="ja-JP" altLang="en-US" sz="2800" b="0" dirty="0">
                <a:latin typeface="ＭＳ Ｐゴシック" panose="020B0600070205080204" pitchFamily="50" charset="-128"/>
                <a:ea typeface="ＭＳ Ｐゴシック" panose="020B0600070205080204" pitchFamily="50" charset="-128"/>
              </a:rPr>
              <a:t>サイズ</a:t>
            </a:r>
            <a:r>
              <a:rPr lang="ja-JP" altLang="ja-JP" sz="2800" b="0" dirty="0" smtClean="0">
                <a:latin typeface="ＭＳ Ｐゴシック" panose="020B0600070205080204" pitchFamily="50" charset="-128"/>
                <a:ea typeface="ＭＳ Ｐゴシック" panose="020B0600070205080204" pitchFamily="50" charset="-128"/>
              </a:rPr>
              <a:t>：</a:t>
            </a:r>
            <a:r>
              <a:rPr lang="en-US" altLang="ja-JP" sz="2800" dirty="0" smtClean="0">
                <a:solidFill>
                  <a:schemeClr val="tx1"/>
                </a:solidFill>
                <a:latin typeface="ＭＳ Ｐゴシック" panose="020B0600070205080204" pitchFamily="50" charset="-128"/>
                <a:ea typeface="ＭＳ Ｐゴシック" panose="020B0600070205080204" pitchFamily="50" charset="-128"/>
              </a:rPr>
              <a:t>24</a:t>
            </a:r>
            <a:r>
              <a:rPr lang="ja-JP" altLang="en-US" sz="2800" dirty="0" smtClean="0">
                <a:solidFill>
                  <a:schemeClr val="tx1"/>
                </a:solidFill>
                <a:latin typeface="ＭＳ Ｐゴシック" panose="020B0600070205080204" pitchFamily="50" charset="-128"/>
                <a:ea typeface="ＭＳ Ｐゴシック" panose="020B0600070205080204" pitchFamily="50" charset="-128"/>
              </a:rPr>
              <a:t>～</a:t>
            </a:r>
            <a:r>
              <a:rPr lang="en-US" altLang="ja-JP" sz="2800" dirty="0" smtClean="0">
                <a:solidFill>
                  <a:schemeClr val="tx1"/>
                </a:solidFill>
                <a:latin typeface="ＭＳ Ｐゴシック" panose="020B0600070205080204" pitchFamily="50" charset="-128"/>
                <a:ea typeface="ＭＳ Ｐゴシック" panose="020B0600070205080204" pitchFamily="50" charset="-128"/>
              </a:rPr>
              <a:t>32</a:t>
            </a:r>
            <a:r>
              <a:rPr lang="en-US" altLang="ja-JP" sz="2800" b="0" dirty="0" smtClean="0">
                <a:solidFill>
                  <a:schemeClr val="tx1"/>
                </a:solidFill>
                <a:latin typeface="ＭＳ Ｐゴシック" panose="020B0600070205080204" pitchFamily="50" charset="-128"/>
                <a:ea typeface="ＭＳ Ｐゴシック" panose="020B0600070205080204" pitchFamily="50" charset="-128"/>
              </a:rPr>
              <a:t>pt</a:t>
            </a:r>
            <a:r>
              <a:rPr lang="ja-JP" altLang="en-US" sz="2800" b="0" dirty="0">
                <a:latin typeface="ＭＳ Ｐゴシック" panose="020B0600070205080204" pitchFamily="50" charset="-128"/>
                <a:ea typeface="ＭＳ Ｐゴシック" panose="020B0600070205080204" pitchFamily="50" charset="-128"/>
              </a:rPr>
              <a:t>程度をお勧めします。</a:t>
            </a:r>
            <a:endParaRPr lang="en-US" altLang="ja-JP"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en-US" sz="2800" b="0" dirty="0" smtClean="0">
                <a:latin typeface="ＭＳ Ｐゴシック" panose="020B0600070205080204" pitchFamily="50" charset="-128"/>
                <a:ea typeface="ＭＳ Ｐゴシック" panose="020B0600070205080204" pitchFamily="50" charset="-128"/>
              </a:rPr>
              <a:t>文字数によりフォントサイズを調整してください。</a:t>
            </a:r>
            <a:endParaRPr lang="en-US" altLang="ja-JP" sz="2800" b="0" dirty="0" smtClean="0">
              <a:latin typeface="ＭＳ Ｐゴシック" panose="020B0600070205080204" pitchFamily="50" charset="-128"/>
              <a:ea typeface="ＭＳ Ｐゴシック" panose="020B0600070205080204" pitchFamily="50" charset="-128"/>
            </a:endParaRPr>
          </a:p>
        </p:txBody>
      </p:sp>
      <p:sp>
        <p:nvSpPr>
          <p:cNvPr id="39" name="Text Box 47">
            <a:extLst>
              <a:ext uri="{FF2B5EF4-FFF2-40B4-BE49-F238E27FC236}">
                <a16:creationId xmlns:a16="http://schemas.microsoft.com/office/drawing/2014/main" id="{6F6177B1-30AE-4593-9ACA-1E03BA509B67}"/>
              </a:ext>
            </a:extLst>
          </p:cNvPr>
          <p:cNvSpPr txBox="1">
            <a:spLocks noChangeArrowheads="1"/>
          </p:cNvSpPr>
          <p:nvPr/>
        </p:nvSpPr>
        <p:spPr bwMode="auto">
          <a:xfrm>
            <a:off x="21407706" y="3549109"/>
            <a:ext cx="9101695" cy="223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5708" tIns="37853" rIns="75708" bIns="3785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eaLnBrk="1" hangingPunct="1">
              <a:spcBef>
                <a:spcPct val="0"/>
              </a:spcBef>
            </a:pPr>
            <a:r>
              <a:rPr lang="ja-JP" altLang="ja-JP" sz="2800" b="0" dirty="0" smtClean="0">
                <a:latin typeface="ＭＳ Ｐゴシック" panose="020B0600070205080204" pitchFamily="50" charset="-128"/>
                <a:ea typeface="ＭＳ Ｐゴシック" panose="020B0600070205080204" pitchFamily="50" charset="-128"/>
              </a:rPr>
              <a:t>ここ</a:t>
            </a:r>
            <a:r>
              <a:rPr lang="ja-JP" altLang="ja-JP" sz="2800" b="0" dirty="0">
                <a:latin typeface="ＭＳ Ｐゴシック" panose="020B0600070205080204" pitchFamily="50" charset="-128"/>
                <a:ea typeface="ＭＳ Ｐゴシック" panose="020B0600070205080204" pitchFamily="50" charset="-128"/>
              </a:rPr>
              <a:t>にテキストを貼り付けて下さい。</a:t>
            </a:r>
            <a:endParaRPr lang="ja-JP" altLang="en-US"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バーの色や高さなどレイアウトは自由にご作成ください。</a:t>
            </a:r>
            <a:endParaRPr lang="en-US" altLang="ja-JP"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推奨フォント：</a:t>
            </a:r>
            <a:r>
              <a:rPr lang="en-US" altLang="ja-JP" sz="2800" b="0" dirty="0">
                <a:latin typeface="ＭＳ Ｐゴシック" panose="020B0600070205080204" pitchFamily="50" charset="-128"/>
                <a:ea typeface="ＭＳ Ｐゴシック" panose="020B0600070205080204" pitchFamily="50" charset="-128"/>
              </a:rPr>
              <a:t>MS</a:t>
            </a:r>
            <a:r>
              <a:rPr lang="ja-JP" altLang="en-US" sz="2800" b="0" dirty="0">
                <a:latin typeface="ＭＳ Ｐゴシック" panose="020B0600070205080204" pitchFamily="50" charset="-128"/>
                <a:ea typeface="ＭＳ Ｐゴシック" panose="020B0600070205080204" pitchFamily="50" charset="-128"/>
              </a:rPr>
              <a:t>明朝、</a:t>
            </a:r>
            <a:r>
              <a:rPr lang="en-US" altLang="ja-JP" sz="2800" b="0" dirty="0">
                <a:latin typeface="ＭＳ Ｐゴシック" panose="020B0600070205080204" pitchFamily="50" charset="-128"/>
                <a:ea typeface="ＭＳ Ｐゴシック" panose="020B0600070205080204" pitchFamily="50" charset="-128"/>
              </a:rPr>
              <a:t>MSP</a:t>
            </a:r>
            <a:r>
              <a:rPr lang="ja-JP" altLang="en-US" sz="2800" b="0" dirty="0">
                <a:latin typeface="ＭＳ Ｐゴシック" panose="020B0600070205080204" pitchFamily="50" charset="-128"/>
                <a:ea typeface="ＭＳ Ｐゴシック" panose="020B0600070205080204" pitchFamily="50" charset="-128"/>
              </a:rPr>
              <a:t>明朝、</a:t>
            </a:r>
            <a:r>
              <a:rPr lang="en-US" altLang="ja-JP" sz="2800" b="0" dirty="0">
                <a:latin typeface="ＭＳ Ｐゴシック" panose="020B0600070205080204" pitchFamily="50" charset="-128"/>
                <a:ea typeface="ＭＳ Ｐゴシック" panose="020B0600070205080204" pitchFamily="50" charset="-128"/>
              </a:rPr>
              <a:t>MS</a:t>
            </a:r>
            <a:r>
              <a:rPr lang="ja-JP" altLang="ja-JP" sz="2800" b="0" dirty="0">
                <a:latin typeface="ＭＳ Ｐゴシック" panose="020B0600070205080204" pitchFamily="50" charset="-128"/>
                <a:ea typeface="ＭＳ Ｐゴシック" panose="020B0600070205080204" pitchFamily="50" charset="-128"/>
              </a:rPr>
              <a:t>ゴシック</a:t>
            </a:r>
            <a:r>
              <a:rPr lang="ja-JP" altLang="en-US" sz="2800" b="0" dirty="0">
                <a:latin typeface="ＭＳ Ｐゴシック" panose="020B0600070205080204" pitchFamily="50" charset="-128"/>
                <a:ea typeface="ＭＳ Ｐゴシック" panose="020B0600070205080204" pitchFamily="50" charset="-128"/>
              </a:rPr>
              <a:t>、</a:t>
            </a:r>
            <a:r>
              <a:rPr lang="en-US" altLang="ja-JP" sz="2800" b="0" dirty="0">
                <a:latin typeface="ＭＳ Ｐゴシック" panose="020B0600070205080204" pitchFamily="50" charset="-128"/>
                <a:ea typeface="ＭＳ Ｐゴシック" panose="020B0600070205080204" pitchFamily="50" charset="-128"/>
              </a:rPr>
              <a:t>MSP</a:t>
            </a:r>
            <a:r>
              <a:rPr lang="ja-JP" altLang="ja-JP" sz="2800" b="0" dirty="0">
                <a:latin typeface="ＭＳ Ｐゴシック" panose="020B0600070205080204" pitchFamily="50" charset="-128"/>
                <a:ea typeface="ＭＳ Ｐゴシック" panose="020B0600070205080204" pitchFamily="50" charset="-128"/>
              </a:rPr>
              <a:t>ゴシック</a:t>
            </a:r>
            <a:r>
              <a:rPr lang="ja-JP" altLang="en-US" sz="2800" b="0" dirty="0" smtClean="0">
                <a:latin typeface="ＭＳ Ｐゴシック" panose="020B0600070205080204" pitchFamily="50" charset="-128"/>
                <a:ea typeface="ＭＳ Ｐゴシック" panose="020B0600070205080204" pitchFamily="50" charset="-128"/>
              </a:rPr>
              <a:t>、</a:t>
            </a:r>
            <a:endParaRPr lang="ja-JP" altLang="en-US"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推奨</a:t>
            </a:r>
            <a:r>
              <a:rPr lang="ja-JP" altLang="en-US" sz="2800" b="0" dirty="0">
                <a:latin typeface="ＭＳ Ｐゴシック" panose="020B0600070205080204" pitchFamily="50" charset="-128"/>
                <a:ea typeface="ＭＳ Ｐゴシック" panose="020B0600070205080204" pitchFamily="50" charset="-128"/>
              </a:rPr>
              <a:t>サイズ</a:t>
            </a:r>
            <a:r>
              <a:rPr lang="ja-JP" altLang="ja-JP" sz="2800" b="0" dirty="0" smtClean="0">
                <a:latin typeface="ＭＳ Ｐゴシック" panose="020B0600070205080204" pitchFamily="50" charset="-128"/>
                <a:ea typeface="ＭＳ Ｐゴシック" panose="020B0600070205080204" pitchFamily="50" charset="-128"/>
              </a:rPr>
              <a:t>：</a:t>
            </a:r>
            <a:r>
              <a:rPr lang="en-US" altLang="ja-JP" sz="2800" dirty="0" smtClean="0">
                <a:solidFill>
                  <a:schemeClr val="tx1"/>
                </a:solidFill>
                <a:latin typeface="ＭＳ Ｐゴシック" panose="020B0600070205080204" pitchFamily="50" charset="-128"/>
                <a:ea typeface="ＭＳ Ｐゴシック" panose="020B0600070205080204" pitchFamily="50" charset="-128"/>
              </a:rPr>
              <a:t>24</a:t>
            </a:r>
            <a:r>
              <a:rPr lang="ja-JP" altLang="en-US" sz="2800" dirty="0" smtClean="0">
                <a:solidFill>
                  <a:schemeClr val="tx1"/>
                </a:solidFill>
                <a:latin typeface="ＭＳ Ｐゴシック" panose="020B0600070205080204" pitchFamily="50" charset="-128"/>
                <a:ea typeface="ＭＳ Ｐゴシック" panose="020B0600070205080204" pitchFamily="50" charset="-128"/>
              </a:rPr>
              <a:t>～</a:t>
            </a:r>
            <a:r>
              <a:rPr lang="en-US" altLang="ja-JP" sz="2800" dirty="0" smtClean="0">
                <a:solidFill>
                  <a:schemeClr val="tx1"/>
                </a:solidFill>
                <a:latin typeface="ＭＳ Ｐゴシック" panose="020B0600070205080204" pitchFamily="50" charset="-128"/>
                <a:ea typeface="ＭＳ Ｐゴシック" panose="020B0600070205080204" pitchFamily="50" charset="-128"/>
              </a:rPr>
              <a:t>32</a:t>
            </a:r>
            <a:r>
              <a:rPr lang="en-US" altLang="ja-JP" sz="2800" b="0" dirty="0" smtClean="0">
                <a:solidFill>
                  <a:schemeClr val="tx1"/>
                </a:solidFill>
                <a:latin typeface="ＭＳ Ｐゴシック" panose="020B0600070205080204" pitchFamily="50" charset="-128"/>
                <a:ea typeface="ＭＳ Ｐゴシック" panose="020B0600070205080204" pitchFamily="50" charset="-128"/>
              </a:rPr>
              <a:t>pt</a:t>
            </a:r>
            <a:r>
              <a:rPr lang="ja-JP" altLang="en-US" sz="2800" b="0" dirty="0">
                <a:latin typeface="ＭＳ Ｐゴシック" panose="020B0600070205080204" pitchFamily="50" charset="-128"/>
                <a:ea typeface="ＭＳ Ｐゴシック" panose="020B0600070205080204" pitchFamily="50" charset="-128"/>
              </a:rPr>
              <a:t>程度をお勧めします。</a:t>
            </a:r>
            <a:endParaRPr lang="en-US" altLang="ja-JP"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en-US" sz="2800" b="0" dirty="0" smtClean="0">
                <a:latin typeface="ＭＳ Ｐゴシック" panose="020B0600070205080204" pitchFamily="50" charset="-128"/>
                <a:ea typeface="ＭＳ Ｐゴシック" panose="020B0600070205080204" pitchFamily="50" charset="-128"/>
              </a:rPr>
              <a:t>文字数によりフォントサイズを調整してください。</a:t>
            </a:r>
            <a:endParaRPr lang="en-US" altLang="ja-JP" sz="2800" b="0" dirty="0" smtClean="0">
              <a:latin typeface="ＭＳ Ｐゴシック" panose="020B0600070205080204" pitchFamily="50" charset="-128"/>
              <a:ea typeface="ＭＳ Ｐゴシック" panose="020B0600070205080204" pitchFamily="50" charset="-128"/>
            </a:endParaRPr>
          </a:p>
        </p:txBody>
      </p:sp>
      <p:sp>
        <p:nvSpPr>
          <p:cNvPr id="40" name="Text Box 47">
            <a:extLst>
              <a:ext uri="{FF2B5EF4-FFF2-40B4-BE49-F238E27FC236}">
                <a16:creationId xmlns:a16="http://schemas.microsoft.com/office/drawing/2014/main" id="{6F6177B1-30AE-4593-9ACA-1E03BA509B67}"/>
              </a:ext>
            </a:extLst>
          </p:cNvPr>
          <p:cNvSpPr txBox="1">
            <a:spLocks noChangeArrowheads="1"/>
          </p:cNvSpPr>
          <p:nvPr/>
        </p:nvSpPr>
        <p:spPr bwMode="auto">
          <a:xfrm>
            <a:off x="21416736" y="11622586"/>
            <a:ext cx="9101695" cy="223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5708" tIns="37853" rIns="75708" bIns="37853">
            <a:spAutoFit/>
          </a:bodyPr>
          <a:lstStyle>
            <a:lvl1pPr defTabSz="696913" eaLnBrk="0" hangingPunct="0">
              <a:spcBef>
                <a:spcPts val="475"/>
              </a:spcBef>
              <a:defRPr sz="1900">
                <a:solidFill>
                  <a:srgbClr val="000000"/>
                </a:solidFill>
                <a:latin typeface="Arial" charset="0"/>
                <a:ea typeface="ＭＳ Ｐゴシック" charset="-128"/>
              </a:defRPr>
            </a:lvl1pPr>
            <a:lvl2pPr marL="1017588" indent="-392113" defTabSz="696913" eaLnBrk="0" hangingPunct="0">
              <a:spcBef>
                <a:spcPts val="963"/>
              </a:spcBef>
              <a:defRPr sz="3800">
                <a:solidFill>
                  <a:srgbClr val="000000"/>
                </a:solidFill>
                <a:latin typeface="Arial" charset="0"/>
                <a:ea typeface="ＭＳ Ｐゴシック" charset="-128"/>
              </a:defRPr>
            </a:lvl2pPr>
            <a:lvl3pPr marL="1568450" indent="-312738" defTabSz="696913" eaLnBrk="0" hangingPunct="0">
              <a:spcBef>
                <a:spcPts val="850"/>
              </a:spcBef>
              <a:defRPr sz="3500">
                <a:solidFill>
                  <a:srgbClr val="000000"/>
                </a:solidFill>
                <a:latin typeface="Arial" charset="0"/>
                <a:ea typeface="ＭＳ Ｐゴシック" charset="-128"/>
              </a:defRPr>
            </a:lvl3pPr>
            <a:lvl4pPr marL="2195513" indent="-312738" defTabSz="696913" eaLnBrk="0" hangingPunct="0">
              <a:spcBef>
                <a:spcPts val="650"/>
              </a:spcBef>
              <a:defRPr sz="2600">
                <a:solidFill>
                  <a:srgbClr val="000000"/>
                </a:solidFill>
                <a:latin typeface="Arial" charset="0"/>
                <a:ea typeface="ＭＳ Ｐゴシック" charset="-128"/>
              </a:defRPr>
            </a:lvl4pPr>
            <a:lvl5pPr marL="2822575" indent="-314325" defTabSz="696913" eaLnBrk="0" hangingPunct="0">
              <a:spcBef>
                <a:spcPts val="650"/>
              </a:spcBef>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defRPr sz="2600">
                <a:solidFill>
                  <a:srgbClr val="000000"/>
                </a:solidFill>
                <a:latin typeface="Arial" charset="0"/>
                <a:ea typeface="ＭＳ Ｐゴシック" charset="-128"/>
              </a:defRPr>
            </a:lvl9pPr>
          </a:lstStyle>
          <a:p>
            <a:pPr eaLnBrk="1" hangingPunct="1">
              <a:spcBef>
                <a:spcPct val="0"/>
              </a:spcBef>
            </a:pPr>
            <a:r>
              <a:rPr lang="ja-JP" altLang="ja-JP" sz="2800" b="0" dirty="0" smtClean="0">
                <a:latin typeface="ＭＳ Ｐゴシック" panose="020B0600070205080204" pitchFamily="50" charset="-128"/>
                <a:ea typeface="ＭＳ Ｐゴシック" panose="020B0600070205080204" pitchFamily="50" charset="-128"/>
              </a:rPr>
              <a:t>ここ</a:t>
            </a:r>
            <a:r>
              <a:rPr lang="ja-JP" altLang="ja-JP" sz="2800" b="0" dirty="0">
                <a:latin typeface="ＭＳ Ｐゴシック" panose="020B0600070205080204" pitchFamily="50" charset="-128"/>
                <a:ea typeface="ＭＳ Ｐゴシック" panose="020B0600070205080204" pitchFamily="50" charset="-128"/>
              </a:rPr>
              <a:t>にテキストを貼り付けて下さい。</a:t>
            </a:r>
            <a:endParaRPr lang="ja-JP" altLang="en-US"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バーの色や高さなどレイアウトは自由にご作成ください。</a:t>
            </a:r>
            <a:endParaRPr lang="en-US" altLang="ja-JP"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推奨フォント：</a:t>
            </a:r>
            <a:r>
              <a:rPr lang="en-US" altLang="ja-JP" sz="2800" b="0" dirty="0">
                <a:latin typeface="ＭＳ Ｐゴシック" panose="020B0600070205080204" pitchFamily="50" charset="-128"/>
                <a:ea typeface="ＭＳ Ｐゴシック" panose="020B0600070205080204" pitchFamily="50" charset="-128"/>
              </a:rPr>
              <a:t>MS</a:t>
            </a:r>
            <a:r>
              <a:rPr lang="ja-JP" altLang="en-US" sz="2800" b="0" dirty="0">
                <a:latin typeface="ＭＳ Ｐゴシック" panose="020B0600070205080204" pitchFamily="50" charset="-128"/>
                <a:ea typeface="ＭＳ Ｐゴシック" panose="020B0600070205080204" pitchFamily="50" charset="-128"/>
              </a:rPr>
              <a:t>明朝、</a:t>
            </a:r>
            <a:r>
              <a:rPr lang="en-US" altLang="ja-JP" sz="2800" b="0" dirty="0">
                <a:latin typeface="ＭＳ Ｐゴシック" panose="020B0600070205080204" pitchFamily="50" charset="-128"/>
                <a:ea typeface="ＭＳ Ｐゴシック" panose="020B0600070205080204" pitchFamily="50" charset="-128"/>
              </a:rPr>
              <a:t>MSP</a:t>
            </a:r>
            <a:r>
              <a:rPr lang="ja-JP" altLang="en-US" sz="2800" b="0" dirty="0">
                <a:latin typeface="ＭＳ Ｐゴシック" panose="020B0600070205080204" pitchFamily="50" charset="-128"/>
                <a:ea typeface="ＭＳ Ｐゴシック" panose="020B0600070205080204" pitchFamily="50" charset="-128"/>
              </a:rPr>
              <a:t>明朝、</a:t>
            </a:r>
            <a:r>
              <a:rPr lang="en-US" altLang="ja-JP" sz="2800" b="0" dirty="0">
                <a:latin typeface="ＭＳ Ｐゴシック" panose="020B0600070205080204" pitchFamily="50" charset="-128"/>
                <a:ea typeface="ＭＳ Ｐゴシック" panose="020B0600070205080204" pitchFamily="50" charset="-128"/>
              </a:rPr>
              <a:t>MS</a:t>
            </a:r>
            <a:r>
              <a:rPr lang="ja-JP" altLang="ja-JP" sz="2800" b="0" dirty="0">
                <a:latin typeface="ＭＳ Ｐゴシック" panose="020B0600070205080204" pitchFamily="50" charset="-128"/>
                <a:ea typeface="ＭＳ Ｐゴシック" panose="020B0600070205080204" pitchFamily="50" charset="-128"/>
              </a:rPr>
              <a:t>ゴシック</a:t>
            </a:r>
            <a:r>
              <a:rPr lang="ja-JP" altLang="en-US" sz="2800" b="0" dirty="0">
                <a:latin typeface="ＭＳ Ｐゴシック" panose="020B0600070205080204" pitchFamily="50" charset="-128"/>
                <a:ea typeface="ＭＳ Ｐゴシック" panose="020B0600070205080204" pitchFamily="50" charset="-128"/>
              </a:rPr>
              <a:t>、</a:t>
            </a:r>
            <a:r>
              <a:rPr lang="en-US" altLang="ja-JP" sz="2800" b="0" dirty="0">
                <a:latin typeface="ＭＳ Ｐゴシック" panose="020B0600070205080204" pitchFamily="50" charset="-128"/>
                <a:ea typeface="ＭＳ Ｐゴシック" panose="020B0600070205080204" pitchFamily="50" charset="-128"/>
              </a:rPr>
              <a:t>MSP</a:t>
            </a:r>
            <a:r>
              <a:rPr lang="ja-JP" altLang="ja-JP" sz="2800" b="0" dirty="0">
                <a:latin typeface="ＭＳ Ｐゴシック" panose="020B0600070205080204" pitchFamily="50" charset="-128"/>
                <a:ea typeface="ＭＳ Ｐゴシック" panose="020B0600070205080204" pitchFamily="50" charset="-128"/>
              </a:rPr>
              <a:t>ゴシック</a:t>
            </a:r>
            <a:r>
              <a:rPr lang="ja-JP" altLang="en-US" sz="2800" b="0" dirty="0" smtClean="0">
                <a:latin typeface="ＭＳ Ｐゴシック" panose="020B0600070205080204" pitchFamily="50" charset="-128"/>
                <a:ea typeface="ＭＳ Ｐゴシック" panose="020B0600070205080204" pitchFamily="50" charset="-128"/>
              </a:rPr>
              <a:t>、</a:t>
            </a:r>
            <a:endParaRPr lang="ja-JP" altLang="en-US"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ja-JP" sz="2800" b="0" dirty="0">
                <a:latin typeface="ＭＳ Ｐゴシック" panose="020B0600070205080204" pitchFamily="50" charset="-128"/>
                <a:ea typeface="ＭＳ Ｐゴシック" panose="020B0600070205080204" pitchFamily="50" charset="-128"/>
              </a:rPr>
              <a:t>推奨</a:t>
            </a:r>
            <a:r>
              <a:rPr lang="ja-JP" altLang="en-US" sz="2800" b="0" dirty="0">
                <a:latin typeface="ＭＳ Ｐゴシック" panose="020B0600070205080204" pitchFamily="50" charset="-128"/>
                <a:ea typeface="ＭＳ Ｐゴシック" panose="020B0600070205080204" pitchFamily="50" charset="-128"/>
              </a:rPr>
              <a:t>サイズ</a:t>
            </a:r>
            <a:r>
              <a:rPr lang="ja-JP" altLang="ja-JP" sz="2800" b="0" dirty="0" smtClean="0">
                <a:latin typeface="ＭＳ Ｐゴシック" panose="020B0600070205080204" pitchFamily="50" charset="-128"/>
                <a:ea typeface="ＭＳ Ｐゴシック" panose="020B0600070205080204" pitchFamily="50" charset="-128"/>
              </a:rPr>
              <a:t>：</a:t>
            </a:r>
            <a:r>
              <a:rPr lang="en-US" altLang="ja-JP" sz="2800" dirty="0" smtClean="0">
                <a:solidFill>
                  <a:schemeClr val="tx1"/>
                </a:solidFill>
                <a:latin typeface="ＭＳ Ｐゴシック" panose="020B0600070205080204" pitchFamily="50" charset="-128"/>
                <a:ea typeface="ＭＳ Ｐゴシック" panose="020B0600070205080204" pitchFamily="50" charset="-128"/>
              </a:rPr>
              <a:t>24</a:t>
            </a:r>
            <a:r>
              <a:rPr lang="ja-JP" altLang="en-US" sz="2800" dirty="0" smtClean="0">
                <a:solidFill>
                  <a:schemeClr val="tx1"/>
                </a:solidFill>
                <a:latin typeface="ＭＳ Ｐゴシック" panose="020B0600070205080204" pitchFamily="50" charset="-128"/>
                <a:ea typeface="ＭＳ Ｐゴシック" panose="020B0600070205080204" pitchFamily="50" charset="-128"/>
              </a:rPr>
              <a:t>～</a:t>
            </a:r>
            <a:r>
              <a:rPr lang="en-US" altLang="ja-JP" sz="2800" dirty="0" smtClean="0">
                <a:solidFill>
                  <a:schemeClr val="tx1"/>
                </a:solidFill>
                <a:latin typeface="ＭＳ Ｐゴシック" panose="020B0600070205080204" pitchFamily="50" charset="-128"/>
                <a:ea typeface="ＭＳ Ｐゴシック" panose="020B0600070205080204" pitchFamily="50" charset="-128"/>
              </a:rPr>
              <a:t>32</a:t>
            </a:r>
            <a:r>
              <a:rPr lang="en-US" altLang="ja-JP" sz="2800" b="0" dirty="0" smtClean="0">
                <a:solidFill>
                  <a:schemeClr val="tx1"/>
                </a:solidFill>
                <a:latin typeface="ＭＳ Ｐゴシック" panose="020B0600070205080204" pitchFamily="50" charset="-128"/>
                <a:ea typeface="ＭＳ Ｐゴシック" panose="020B0600070205080204" pitchFamily="50" charset="-128"/>
              </a:rPr>
              <a:t>pt</a:t>
            </a:r>
            <a:r>
              <a:rPr lang="ja-JP" altLang="en-US" sz="2800" b="0" dirty="0">
                <a:latin typeface="ＭＳ Ｐゴシック" panose="020B0600070205080204" pitchFamily="50" charset="-128"/>
                <a:ea typeface="ＭＳ Ｐゴシック" panose="020B0600070205080204" pitchFamily="50" charset="-128"/>
              </a:rPr>
              <a:t>程度をお勧めします。</a:t>
            </a:r>
            <a:endParaRPr lang="en-US" altLang="ja-JP" sz="2800" b="0" dirty="0">
              <a:latin typeface="ＭＳ Ｐゴシック" panose="020B0600070205080204" pitchFamily="50" charset="-128"/>
              <a:ea typeface="ＭＳ Ｐゴシック" panose="020B0600070205080204" pitchFamily="50" charset="-128"/>
            </a:endParaRPr>
          </a:p>
          <a:p>
            <a:pPr eaLnBrk="1" hangingPunct="1">
              <a:spcBef>
                <a:spcPct val="0"/>
              </a:spcBef>
            </a:pPr>
            <a:r>
              <a:rPr lang="ja-JP" altLang="en-US" sz="2800" b="0" dirty="0" smtClean="0">
                <a:latin typeface="ＭＳ Ｐゴシック" panose="020B0600070205080204" pitchFamily="50" charset="-128"/>
                <a:ea typeface="ＭＳ Ｐゴシック" panose="020B0600070205080204" pitchFamily="50" charset="-128"/>
              </a:rPr>
              <a:t>文字数によりフォントサイズを調整してください。</a:t>
            </a:r>
            <a:endParaRPr lang="en-US" altLang="ja-JP" sz="2800" b="0" dirty="0" smtClean="0">
              <a:latin typeface="ＭＳ Ｐゴシック" panose="020B0600070205080204" pitchFamily="50" charset="-128"/>
              <a:ea typeface="ＭＳ Ｐゴシック" panose="020B0600070205080204" pitchFamily="50" charset="-128"/>
            </a:endParaRPr>
          </a:p>
        </p:txBody>
      </p:sp>
      <p:sp>
        <p:nvSpPr>
          <p:cNvPr id="30" name="Text Box 17">
            <a:extLst>
              <a:ext uri="{FF2B5EF4-FFF2-40B4-BE49-F238E27FC236}">
                <a16:creationId xmlns:a16="http://schemas.microsoft.com/office/drawing/2014/main" id="{D63926F0-C543-4EB1-A307-D5E5259E601A}"/>
              </a:ext>
            </a:extLst>
          </p:cNvPr>
          <p:cNvSpPr txBox="1">
            <a:spLocks noChangeArrowheads="1"/>
          </p:cNvSpPr>
          <p:nvPr/>
        </p:nvSpPr>
        <p:spPr bwMode="auto">
          <a:xfrm>
            <a:off x="6464551" y="1274777"/>
            <a:ext cx="6267738" cy="50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12508" tIns="6286" rIns="12508" bIns="6286">
            <a:spAutoFit/>
          </a:bodyPr>
          <a:lstStyle>
            <a:lvl1pPr defTabSz="696913" eaLnBrk="0" hangingPunct="0">
              <a:spcBef>
                <a:spcPts val="475"/>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1900">
                <a:solidFill>
                  <a:srgbClr val="000000"/>
                </a:solidFill>
                <a:latin typeface="Arial" charset="0"/>
                <a:ea typeface="ＭＳ Ｐゴシック" charset="-128"/>
              </a:defRPr>
            </a:lvl1pPr>
            <a:lvl2pPr marL="1017588" indent="-392113" defTabSz="696913" eaLnBrk="0" hangingPunct="0">
              <a:spcBef>
                <a:spcPts val="963"/>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3800">
                <a:solidFill>
                  <a:srgbClr val="000000"/>
                </a:solidFill>
                <a:latin typeface="Arial" charset="0"/>
                <a:ea typeface="ＭＳ Ｐゴシック" charset="-128"/>
              </a:defRPr>
            </a:lvl2pPr>
            <a:lvl3pPr marL="1568450" indent="-312738" defTabSz="696913" eaLnBrk="0" hangingPunct="0">
              <a:spcBef>
                <a:spcPts val="8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3500">
                <a:solidFill>
                  <a:srgbClr val="000000"/>
                </a:solidFill>
                <a:latin typeface="Arial" charset="0"/>
                <a:ea typeface="ＭＳ Ｐゴシック" charset="-128"/>
              </a:defRPr>
            </a:lvl3pPr>
            <a:lvl4pPr marL="2195513" indent="-312738" defTabSz="696913" eaLnBrk="0" hangingPunct="0">
              <a:spcBef>
                <a:spcPts val="6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4pPr>
            <a:lvl5pPr marL="2822575" indent="-314325" defTabSz="696913" eaLnBrk="0" hangingPunct="0">
              <a:spcBef>
                <a:spcPts val="650"/>
              </a:spcBef>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5pPr>
            <a:lvl6pPr marL="32797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6pPr>
            <a:lvl7pPr marL="37369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7pPr>
            <a:lvl8pPr marL="41941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8pPr>
            <a:lvl9pPr marL="4651375" indent="-314325" defTabSz="696913" eaLnBrk="0" fontAlgn="base" hangingPunct="0">
              <a:spcBef>
                <a:spcPts val="650"/>
              </a:spcBef>
              <a:spcAft>
                <a:spcPct val="0"/>
              </a:spcAft>
              <a:buClr>
                <a:srgbClr val="000000"/>
              </a:buClr>
              <a:buSzPct val="100000"/>
              <a:buFont typeface="Times New Roman" pitchFamily="1" charset="0"/>
              <a:tabLst>
                <a:tab pos="0" algn="l"/>
                <a:tab pos="693738" algn="l"/>
                <a:tab pos="1390650" algn="l"/>
                <a:tab pos="2085975" algn="l"/>
                <a:tab pos="2782888" algn="l"/>
                <a:tab pos="3478213" algn="l"/>
                <a:tab pos="4175125" algn="l"/>
                <a:tab pos="4872038" algn="l"/>
                <a:tab pos="5567363" algn="l"/>
                <a:tab pos="6264275" algn="l"/>
                <a:tab pos="6959600" algn="l"/>
                <a:tab pos="7656513" algn="l"/>
                <a:tab pos="8353425" algn="l"/>
                <a:tab pos="9048750" algn="l"/>
                <a:tab pos="9745663" algn="l"/>
                <a:tab pos="10440988" algn="l"/>
                <a:tab pos="11137900" algn="l"/>
                <a:tab pos="11834813" algn="l"/>
                <a:tab pos="12530138" algn="l"/>
                <a:tab pos="13227050" algn="l"/>
                <a:tab pos="13922375" algn="l"/>
              </a:tabLst>
              <a:defRPr sz="2600">
                <a:solidFill>
                  <a:srgbClr val="000000"/>
                </a:solidFill>
                <a:latin typeface="Arial" charset="0"/>
                <a:ea typeface="ＭＳ Ｐゴシック" charset="-128"/>
              </a:defRPr>
            </a:lvl9pPr>
          </a:lstStyle>
          <a:p>
            <a:pPr algn="ctr" eaLnBrk="1" hangingPunct="1">
              <a:spcBef>
                <a:spcPts val="305"/>
              </a:spcBef>
              <a:defRPr/>
            </a:pPr>
            <a:r>
              <a:rPr lang="ja-JP" altLang="ja-JP" sz="3200" dirty="0">
                <a:solidFill>
                  <a:schemeClr val="tx1"/>
                </a:solidFill>
                <a:latin typeface="ＭＳ ゴシック" panose="020B0609070205080204" pitchFamily="49" charset="-128"/>
                <a:ea typeface="ＭＳ ゴシック" panose="020B0609070205080204" pitchFamily="49" charset="-128"/>
              </a:rPr>
              <a:t>筆頭演者名，共同演者名</a:t>
            </a:r>
          </a:p>
        </p:txBody>
      </p:sp>
    </p:spTree>
    <p:extLst>
      <p:ext uri="{BB962C8B-B14F-4D97-AF65-F5344CB8AC3E}">
        <p14:creationId xmlns:p14="http://schemas.microsoft.com/office/powerpoint/2010/main" val="2542069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3" id="{CF744EFA-26AA-4418-BC17-D218C81CDCC9}" vid="{F56E51C8-1C14-45DD-AE1D-F4DD9811E142}"/>
    </a:ext>
  </a:extLst>
</a:theme>
</file>

<file path=docProps/app.xml><?xml version="1.0" encoding="utf-8"?>
<Properties xmlns="http://schemas.openxmlformats.org/officeDocument/2006/extended-properties" xmlns:vt="http://schemas.openxmlformats.org/officeDocument/2006/docPropsVTypes">
  <Template/>
  <TotalTime>517</TotalTime>
  <Words>416</Words>
  <Application>Microsoft Office PowerPoint</Application>
  <PresentationFormat>ユーザー設定</PresentationFormat>
  <Paragraphs>48</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BIZ UD明朝 Medium</vt:lpstr>
      <vt:lpstr>HGPｺﾞｼｯｸE</vt:lpstr>
      <vt:lpstr>ＭＳ Ｐゴシック</vt:lpstr>
      <vt:lpstr>ＭＳ ゴシック</vt:lpstr>
      <vt:lpstr>游ゴシック</vt:lpstr>
      <vt:lpstr>游ゴシック Light</vt:lpstr>
      <vt:lpstr>Arial</vt:lpstr>
      <vt:lpstr>Calibri</vt:lpstr>
      <vt:lpstr>Calibri Light</vt:lpstr>
      <vt:lpstr>Calisto MT</vt:lpstr>
      <vt:lpstr>Office テーマ</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Masayasu Ito</dc:creator>
  <cp:lastModifiedBy>Masayasu Ito</cp:lastModifiedBy>
  <cp:revision>31</cp:revision>
  <cp:lastPrinted>2021-02-20T08:49:48Z</cp:lastPrinted>
  <dcterms:created xsi:type="dcterms:W3CDTF">2021-02-20T04:06:11Z</dcterms:created>
  <dcterms:modified xsi:type="dcterms:W3CDTF">2021-02-21T07:04:19Z</dcterms:modified>
</cp:coreProperties>
</file>