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6" r:id="rId2"/>
  </p:sldIdLst>
  <p:sldSz cx="30240288" cy="5039995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3" userDrawn="1">
          <p15:clr>
            <a:srgbClr val="A4A3A4"/>
          </p15:clr>
        </p15:guide>
        <p15:guide id="2" pos="95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5" d="100"/>
          <a:sy n="25" d="100"/>
        </p:scale>
        <p:origin x="2412" y="-3108"/>
      </p:cViewPr>
      <p:guideLst>
        <p:guide orient="horz" pos="15873"/>
        <p:guide pos="95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05D96-8722-40C9-B4CF-7CAF6B115835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98713" y="1243013"/>
            <a:ext cx="20097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56CFD1-9380-47CB-839F-279DFBF2CF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3901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6CFD1-9380-47CB-839F-279DFBF2CFA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4157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022" y="8248329"/>
            <a:ext cx="25704245" cy="17546649"/>
          </a:xfrm>
          <a:prstGeom prst="rect">
            <a:avLst/>
          </a:prstGeom>
        </p:spPr>
        <p:txBody>
          <a:bodyPr anchor="b"/>
          <a:lstStyle>
            <a:lvl1pPr algn="ctr">
              <a:defRPr sz="19843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036" y="26471644"/>
            <a:ext cx="22680216" cy="1216831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7937"/>
            </a:lvl1pPr>
            <a:lvl2pPr marL="1512006" indent="0" algn="ctr">
              <a:buNone/>
              <a:defRPr sz="6614"/>
            </a:lvl2pPr>
            <a:lvl3pPr marL="3024012" indent="0" algn="ctr">
              <a:buNone/>
              <a:defRPr sz="5953"/>
            </a:lvl3pPr>
            <a:lvl4pPr marL="4536018" indent="0" algn="ctr">
              <a:buNone/>
              <a:defRPr sz="5291"/>
            </a:lvl4pPr>
            <a:lvl5pPr marL="6048024" indent="0" algn="ctr">
              <a:buNone/>
              <a:defRPr sz="5291"/>
            </a:lvl5pPr>
            <a:lvl6pPr marL="7560031" indent="0" algn="ctr">
              <a:buNone/>
              <a:defRPr sz="5291"/>
            </a:lvl6pPr>
            <a:lvl7pPr marL="9072037" indent="0" algn="ctr">
              <a:buNone/>
              <a:defRPr sz="5291"/>
            </a:lvl7pPr>
            <a:lvl8pPr marL="10584043" indent="0" algn="ctr">
              <a:buNone/>
              <a:defRPr sz="5291"/>
            </a:lvl8pPr>
            <a:lvl9pPr marL="12096049" indent="0" algn="ctr">
              <a:buNone/>
              <a:defRPr sz="5291"/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4459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020" y="2683342"/>
            <a:ext cx="26082248" cy="9741661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020" y="13416653"/>
            <a:ext cx="26082248" cy="3197830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9485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40708" y="2683331"/>
            <a:ext cx="6520562" cy="42711628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021" y="2683331"/>
            <a:ext cx="19183683" cy="427116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19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020" y="2683342"/>
            <a:ext cx="26082248" cy="9741661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9020" y="13416653"/>
            <a:ext cx="26082248" cy="3197830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149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272" y="12565002"/>
            <a:ext cx="26082248" cy="20964976"/>
          </a:xfrm>
          <a:prstGeom prst="rect">
            <a:avLst/>
          </a:prstGeom>
        </p:spPr>
        <p:txBody>
          <a:bodyPr anchor="b"/>
          <a:lstStyle>
            <a:lvl1pPr>
              <a:defRPr sz="1984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3272" y="33728315"/>
            <a:ext cx="26082248" cy="1102498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937">
                <a:solidFill>
                  <a:schemeClr val="tx1"/>
                </a:solidFill>
              </a:defRPr>
            </a:lvl1pPr>
            <a:lvl2pPr marL="1512006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2pPr>
            <a:lvl3pPr marL="3024012" indent="0">
              <a:buNone/>
              <a:defRPr sz="5953">
                <a:solidFill>
                  <a:schemeClr val="tx1">
                    <a:tint val="75000"/>
                  </a:schemeClr>
                </a:solidFill>
              </a:defRPr>
            </a:lvl3pPr>
            <a:lvl4pPr marL="4536018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4pPr>
            <a:lvl5pPr marL="6048024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5pPr>
            <a:lvl6pPr marL="7560031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6pPr>
            <a:lvl7pPr marL="9072037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7pPr>
            <a:lvl8pPr marL="10584043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8pPr>
            <a:lvl9pPr marL="12096049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8754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020" y="2683342"/>
            <a:ext cx="26082248" cy="9741661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9020" y="13416653"/>
            <a:ext cx="12852122" cy="3197830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09146" y="13416653"/>
            <a:ext cx="12852122" cy="3197830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1786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683342"/>
            <a:ext cx="26082248" cy="9741661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2962" y="12354992"/>
            <a:ext cx="12793057" cy="605499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2962" y="18409982"/>
            <a:ext cx="12793057" cy="2707831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09148" y="12354992"/>
            <a:ext cx="12856061" cy="605499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09148" y="18409982"/>
            <a:ext cx="12856061" cy="2707831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061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020" y="2683342"/>
            <a:ext cx="26082248" cy="9741661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161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3554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3359997"/>
            <a:ext cx="9753280" cy="11759988"/>
          </a:xfrm>
          <a:prstGeom prst="rect">
            <a:avLst/>
          </a:prstGeom>
        </p:spPr>
        <p:txBody>
          <a:bodyPr anchor="b"/>
          <a:lstStyle>
            <a:lvl1pPr>
              <a:defRPr sz="1058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6061" y="7256671"/>
            <a:ext cx="15309146" cy="35816631"/>
          </a:xfrm>
          <a:prstGeom prst="rect">
            <a:avLst/>
          </a:prstGeom>
        </p:spPr>
        <p:txBody>
          <a:bodyPr/>
          <a:lstStyle>
            <a:lvl1pPr>
              <a:defRPr sz="10583"/>
            </a:lvl1pPr>
            <a:lvl2pPr>
              <a:defRPr sz="9260"/>
            </a:lvl2pPr>
            <a:lvl3pPr>
              <a:defRPr sz="7937"/>
            </a:lvl3pPr>
            <a:lvl4pPr>
              <a:defRPr sz="6614"/>
            </a:lvl4pPr>
            <a:lvl5pPr>
              <a:defRPr sz="6614"/>
            </a:lvl5pPr>
            <a:lvl6pPr>
              <a:defRPr sz="6614"/>
            </a:lvl6pPr>
            <a:lvl7pPr>
              <a:defRPr sz="6614"/>
            </a:lvl7pPr>
            <a:lvl8pPr>
              <a:defRPr sz="6614"/>
            </a:lvl8pPr>
            <a:lvl9pPr>
              <a:defRPr sz="661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5119985"/>
            <a:ext cx="9753280" cy="280116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4049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3359997"/>
            <a:ext cx="9753280" cy="11759988"/>
          </a:xfrm>
          <a:prstGeom prst="rect">
            <a:avLst/>
          </a:prstGeom>
        </p:spPr>
        <p:txBody>
          <a:bodyPr anchor="b"/>
          <a:lstStyle>
            <a:lvl1pPr>
              <a:defRPr sz="1058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6061" y="7256671"/>
            <a:ext cx="15309146" cy="3581663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0583"/>
            </a:lvl1pPr>
            <a:lvl2pPr marL="1512006" indent="0">
              <a:buNone/>
              <a:defRPr sz="9260"/>
            </a:lvl2pPr>
            <a:lvl3pPr marL="3024012" indent="0">
              <a:buNone/>
              <a:defRPr sz="7937"/>
            </a:lvl3pPr>
            <a:lvl4pPr marL="4536018" indent="0">
              <a:buNone/>
              <a:defRPr sz="6614"/>
            </a:lvl4pPr>
            <a:lvl5pPr marL="6048024" indent="0">
              <a:buNone/>
              <a:defRPr sz="6614"/>
            </a:lvl5pPr>
            <a:lvl6pPr marL="7560031" indent="0">
              <a:buNone/>
              <a:defRPr sz="6614"/>
            </a:lvl6pPr>
            <a:lvl7pPr marL="9072037" indent="0">
              <a:buNone/>
              <a:defRPr sz="6614"/>
            </a:lvl7pPr>
            <a:lvl8pPr marL="10584043" indent="0">
              <a:buNone/>
              <a:defRPr sz="6614"/>
            </a:lvl8pPr>
            <a:lvl9pPr marL="12096049" indent="0">
              <a:buNone/>
              <a:defRPr sz="6614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5119985"/>
            <a:ext cx="9753280" cy="280116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0939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79020" y="46713298"/>
            <a:ext cx="6804065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167EA-7749-47C0-A366-2CE53ED5B90B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17096" y="46713298"/>
            <a:ext cx="10206097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57203" y="46713298"/>
            <a:ext cx="6804065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97E8B07-DEC6-43E5-8529-BAF87CB9B87E}"/>
              </a:ext>
            </a:extLst>
          </p:cNvPr>
          <p:cNvSpPr/>
          <p:nvPr userDrawn="1"/>
        </p:nvSpPr>
        <p:spPr>
          <a:xfrm flipH="1">
            <a:off x="19266" y="49319950"/>
            <a:ext cx="30221022" cy="1080000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9800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98" dirty="0"/>
          </a:p>
        </p:txBody>
      </p: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58E5AF68-C728-4786-9EAB-4CB41335CBED}"/>
              </a:ext>
            </a:extLst>
          </p:cNvPr>
          <p:cNvGrpSpPr/>
          <p:nvPr userDrawn="1"/>
        </p:nvGrpSpPr>
        <p:grpSpPr>
          <a:xfrm>
            <a:off x="2580770" y="8408260"/>
            <a:ext cx="25586974" cy="4171429"/>
            <a:chOff x="2596886" y="9070183"/>
            <a:chExt cx="25586974" cy="4171429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ABECB92C-60BD-47E3-92F9-A6807C22F6A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6886" y="9070183"/>
              <a:ext cx="4209524" cy="4171429"/>
            </a:xfrm>
            <a:prstGeom prst="rect">
              <a:avLst/>
            </a:prstGeom>
          </p:spPr>
        </p:pic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12238FB3-2C31-4E6C-83A3-6B18C5C55E1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974336" y="9070183"/>
              <a:ext cx="4209524" cy="4171429"/>
            </a:xfrm>
            <a:prstGeom prst="rect">
              <a:avLst/>
            </a:prstGeom>
          </p:spPr>
        </p:pic>
        <p:pic>
          <p:nvPicPr>
            <p:cNvPr id="32" name="図 31">
              <a:extLst>
                <a:ext uri="{FF2B5EF4-FFF2-40B4-BE49-F238E27FC236}">
                  <a16:creationId xmlns:a16="http://schemas.microsoft.com/office/drawing/2014/main" id="{0A8827B0-D06D-428A-BA42-F50CBF29761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22703" y="9070183"/>
              <a:ext cx="4209524" cy="4171429"/>
            </a:xfrm>
            <a:prstGeom prst="rect">
              <a:avLst/>
            </a:prstGeom>
          </p:spPr>
        </p:pic>
        <p:pic>
          <p:nvPicPr>
            <p:cNvPr id="34" name="図 33">
              <a:extLst>
                <a:ext uri="{FF2B5EF4-FFF2-40B4-BE49-F238E27FC236}">
                  <a16:creationId xmlns:a16="http://schemas.microsoft.com/office/drawing/2014/main" id="{5A5D03D7-C21B-4FB0-A4A3-5BD0DC0D8FC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48520" y="9070183"/>
              <a:ext cx="4209524" cy="4171429"/>
            </a:xfrm>
            <a:prstGeom prst="rect">
              <a:avLst/>
            </a:prstGeom>
          </p:spPr>
        </p:pic>
      </p:grp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31B44CB1-5A99-4E1A-8FB0-741330A11B9C}"/>
              </a:ext>
            </a:extLst>
          </p:cNvPr>
          <p:cNvGrpSpPr/>
          <p:nvPr userDrawn="1"/>
        </p:nvGrpSpPr>
        <p:grpSpPr>
          <a:xfrm>
            <a:off x="2580770" y="19114257"/>
            <a:ext cx="25586974" cy="4171429"/>
            <a:chOff x="2596886" y="9070183"/>
            <a:chExt cx="25586974" cy="4171429"/>
          </a:xfrm>
        </p:grpSpPr>
        <p:pic>
          <p:nvPicPr>
            <p:cNvPr id="41" name="図 40">
              <a:extLst>
                <a:ext uri="{FF2B5EF4-FFF2-40B4-BE49-F238E27FC236}">
                  <a16:creationId xmlns:a16="http://schemas.microsoft.com/office/drawing/2014/main" id="{845BB2E4-5A6A-4870-B729-B8656C0C09E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6886" y="9070183"/>
              <a:ext cx="4209524" cy="4171429"/>
            </a:xfrm>
            <a:prstGeom prst="rect">
              <a:avLst/>
            </a:prstGeom>
          </p:spPr>
        </p:pic>
        <p:pic>
          <p:nvPicPr>
            <p:cNvPr id="42" name="図 41">
              <a:extLst>
                <a:ext uri="{FF2B5EF4-FFF2-40B4-BE49-F238E27FC236}">
                  <a16:creationId xmlns:a16="http://schemas.microsoft.com/office/drawing/2014/main" id="{07F68474-20C3-4ECF-8A4D-D70AA63F96F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974336" y="9070183"/>
              <a:ext cx="4209524" cy="4171429"/>
            </a:xfrm>
            <a:prstGeom prst="rect">
              <a:avLst/>
            </a:prstGeom>
          </p:spPr>
        </p:pic>
        <p:pic>
          <p:nvPicPr>
            <p:cNvPr id="43" name="図 42">
              <a:extLst>
                <a:ext uri="{FF2B5EF4-FFF2-40B4-BE49-F238E27FC236}">
                  <a16:creationId xmlns:a16="http://schemas.microsoft.com/office/drawing/2014/main" id="{39A6297E-429A-4FAE-874B-DEC8281412D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22703" y="9070183"/>
              <a:ext cx="4209524" cy="4171429"/>
            </a:xfrm>
            <a:prstGeom prst="rect">
              <a:avLst/>
            </a:prstGeom>
          </p:spPr>
        </p:pic>
        <p:pic>
          <p:nvPicPr>
            <p:cNvPr id="44" name="図 43">
              <a:extLst>
                <a:ext uri="{FF2B5EF4-FFF2-40B4-BE49-F238E27FC236}">
                  <a16:creationId xmlns:a16="http://schemas.microsoft.com/office/drawing/2014/main" id="{E346099D-6448-4ED1-8B19-93C31B5D374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48520" y="9070183"/>
              <a:ext cx="4209524" cy="4171429"/>
            </a:xfrm>
            <a:prstGeom prst="rect">
              <a:avLst/>
            </a:prstGeom>
          </p:spPr>
        </p:pic>
      </p:grp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3BBACA0B-357F-4609-B758-D0AF121B7679}"/>
              </a:ext>
            </a:extLst>
          </p:cNvPr>
          <p:cNvGrpSpPr/>
          <p:nvPr userDrawn="1"/>
        </p:nvGrpSpPr>
        <p:grpSpPr>
          <a:xfrm>
            <a:off x="2580770" y="29820254"/>
            <a:ext cx="25586974" cy="4171429"/>
            <a:chOff x="2596886" y="9070183"/>
            <a:chExt cx="25586974" cy="4171429"/>
          </a:xfrm>
        </p:grpSpPr>
        <p:pic>
          <p:nvPicPr>
            <p:cNvPr id="46" name="図 45">
              <a:extLst>
                <a:ext uri="{FF2B5EF4-FFF2-40B4-BE49-F238E27FC236}">
                  <a16:creationId xmlns:a16="http://schemas.microsoft.com/office/drawing/2014/main" id="{EC20A406-3B5B-4BFE-B976-CBD48A383DC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6886" y="9070183"/>
              <a:ext cx="4209524" cy="4171429"/>
            </a:xfrm>
            <a:prstGeom prst="rect">
              <a:avLst/>
            </a:prstGeom>
          </p:spPr>
        </p:pic>
        <p:pic>
          <p:nvPicPr>
            <p:cNvPr id="47" name="図 46">
              <a:extLst>
                <a:ext uri="{FF2B5EF4-FFF2-40B4-BE49-F238E27FC236}">
                  <a16:creationId xmlns:a16="http://schemas.microsoft.com/office/drawing/2014/main" id="{F3CA1EDC-81D8-4697-8462-7A3925BCFC7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974336" y="9070183"/>
              <a:ext cx="4209524" cy="4171429"/>
            </a:xfrm>
            <a:prstGeom prst="rect">
              <a:avLst/>
            </a:prstGeom>
          </p:spPr>
        </p:pic>
        <p:pic>
          <p:nvPicPr>
            <p:cNvPr id="48" name="図 47">
              <a:extLst>
                <a:ext uri="{FF2B5EF4-FFF2-40B4-BE49-F238E27FC236}">
                  <a16:creationId xmlns:a16="http://schemas.microsoft.com/office/drawing/2014/main" id="{1A7171C8-01B1-4D3B-B844-31442656D0B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22703" y="9070183"/>
              <a:ext cx="4209524" cy="4171429"/>
            </a:xfrm>
            <a:prstGeom prst="rect">
              <a:avLst/>
            </a:prstGeom>
          </p:spPr>
        </p:pic>
        <p:pic>
          <p:nvPicPr>
            <p:cNvPr id="49" name="図 48">
              <a:extLst>
                <a:ext uri="{FF2B5EF4-FFF2-40B4-BE49-F238E27FC236}">
                  <a16:creationId xmlns:a16="http://schemas.microsoft.com/office/drawing/2014/main" id="{599DC337-B9C0-4863-A785-B5F8FFDE36F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48520" y="9070183"/>
              <a:ext cx="4209524" cy="4171429"/>
            </a:xfrm>
            <a:prstGeom prst="rect">
              <a:avLst/>
            </a:prstGeom>
          </p:spPr>
        </p:pic>
      </p:grp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849DA122-8AE1-43A8-9A97-9AE4FA514583}"/>
              </a:ext>
            </a:extLst>
          </p:cNvPr>
          <p:cNvGrpSpPr/>
          <p:nvPr userDrawn="1"/>
        </p:nvGrpSpPr>
        <p:grpSpPr>
          <a:xfrm>
            <a:off x="2580770" y="40526250"/>
            <a:ext cx="25586974" cy="4171429"/>
            <a:chOff x="2596886" y="9070183"/>
            <a:chExt cx="25586974" cy="4171429"/>
          </a:xfrm>
        </p:grpSpPr>
        <p:pic>
          <p:nvPicPr>
            <p:cNvPr id="51" name="図 50">
              <a:extLst>
                <a:ext uri="{FF2B5EF4-FFF2-40B4-BE49-F238E27FC236}">
                  <a16:creationId xmlns:a16="http://schemas.microsoft.com/office/drawing/2014/main" id="{540A4A30-17C9-4B5F-B886-1A4CA23A36C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6886" y="9070183"/>
              <a:ext cx="4209524" cy="4171429"/>
            </a:xfrm>
            <a:prstGeom prst="rect">
              <a:avLst/>
            </a:prstGeom>
          </p:spPr>
        </p:pic>
        <p:pic>
          <p:nvPicPr>
            <p:cNvPr id="52" name="図 51">
              <a:extLst>
                <a:ext uri="{FF2B5EF4-FFF2-40B4-BE49-F238E27FC236}">
                  <a16:creationId xmlns:a16="http://schemas.microsoft.com/office/drawing/2014/main" id="{907DDA48-B726-4C22-9C37-D6F0C1EC533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974336" y="9070183"/>
              <a:ext cx="4209524" cy="4171429"/>
            </a:xfrm>
            <a:prstGeom prst="rect">
              <a:avLst/>
            </a:prstGeom>
          </p:spPr>
        </p:pic>
        <p:pic>
          <p:nvPicPr>
            <p:cNvPr id="53" name="図 52">
              <a:extLst>
                <a:ext uri="{FF2B5EF4-FFF2-40B4-BE49-F238E27FC236}">
                  <a16:creationId xmlns:a16="http://schemas.microsoft.com/office/drawing/2014/main" id="{FA4C4C2E-EB0A-4170-8913-36A4164AB93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22703" y="9070183"/>
              <a:ext cx="4209524" cy="4171429"/>
            </a:xfrm>
            <a:prstGeom prst="rect">
              <a:avLst/>
            </a:prstGeom>
          </p:spPr>
        </p:pic>
        <p:pic>
          <p:nvPicPr>
            <p:cNvPr id="54" name="図 53">
              <a:extLst>
                <a:ext uri="{FF2B5EF4-FFF2-40B4-BE49-F238E27FC236}">
                  <a16:creationId xmlns:a16="http://schemas.microsoft.com/office/drawing/2014/main" id="{F9027C49-A99E-4DB2-B3F7-A62BBD2F9F8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48520" y="9070183"/>
              <a:ext cx="4209524" cy="4171429"/>
            </a:xfrm>
            <a:prstGeom prst="rect">
              <a:avLst/>
            </a:prstGeom>
          </p:spPr>
        </p:pic>
      </p:grpSp>
      <p:grpSp>
        <p:nvGrpSpPr>
          <p:cNvPr id="75" name="グループ化 74">
            <a:extLst>
              <a:ext uri="{FF2B5EF4-FFF2-40B4-BE49-F238E27FC236}">
                <a16:creationId xmlns:a16="http://schemas.microsoft.com/office/drawing/2014/main" id="{C337D16A-5457-4721-A412-591828670B98}"/>
              </a:ext>
            </a:extLst>
          </p:cNvPr>
          <p:cNvGrpSpPr/>
          <p:nvPr userDrawn="1"/>
        </p:nvGrpSpPr>
        <p:grpSpPr>
          <a:xfrm>
            <a:off x="6143679" y="13484647"/>
            <a:ext cx="18461157" cy="4171429"/>
            <a:chOff x="5497063" y="13484647"/>
            <a:chExt cx="18461157" cy="4171429"/>
          </a:xfrm>
        </p:grpSpPr>
        <p:pic>
          <p:nvPicPr>
            <p:cNvPr id="57" name="図 56">
              <a:extLst>
                <a:ext uri="{FF2B5EF4-FFF2-40B4-BE49-F238E27FC236}">
                  <a16:creationId xmlns:a16="http://schemas.microsoft.com/office/drawing/2014/main" id="{0BE5CF3D-D0C1-4349-A247-5609357E445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748696" y="13484647"/>
              <a:ext cx="4209524" cy="4171429"/>
            </a:xfrm>
            <a:prstGeom prst="rect">
              <a:avLst/>
            </a:prstGeom>
          </p:spPr>
        </p:pic>
        <p:pic>
          <p:nvPicPr>
            <p:cNvPr id="58" name="図 57">
              <a:extLst>
                <a:ext uri="{FF2B5EF4-FFF2-40B4-BE49-F238E27FC236}">
                  <a16:creationId xmlns:a16="http://schemas.microsoft.com/office/drawing/2014/main" id="{0A23ABB5-75DB-4FA7-9827-F465C4585C4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7063" y="13484647"/>
              <a:ext cx="4209524" cy="4171429"/>
            </a:xfrm>
            <a:prstGeom prst="rect">
              <a:avLst/>
            </a:prstGeom>
          </p:spPr>
        </p:pic>
        <p:pic>
          <p:nvPicPr>
            <p:cNvPr id="59" name="図 58">
              <a:extLst>
                <a:ext uri="{FF2B5EF4-FFF2-40B4-BE49-F238E27FC236}">
                  <a16:creationId xmlns:a16="http://schemas.microsoft.com/office/drawing/2014/main" id="{64AF5DBB-BE7D-443D-A70A-1A52CD26171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22880" y="13484647"/>
              <a:ext cx="4209524" cy="4171429"/>
            </a:xfrm>
            <a:prstGeom prst="rect">
              <a:avLst/>
            </a:prstGeom>
          </p:spPr>
        </p:pic>
      </p:grpSp>
      <p:grpSp>
        <p:nvGrpSpPr>
          <p:cNvPr id="76" name="グループ化 75">
            <a:extLst>
              <a:ext uri="{FF2B5EF4-FFF2-40B4-BE49-F238E27FC236}">
                <a16:creationId xmlns:a16="http://schemas.microsoft.com/office/drawing/2014/main" id="{1CB49C12-5BBF-4C95-AE5B-D9ACB7CE0ADF}"/>
              </a:ext>
            </a:extLst>
          </p:cNvPr>
          <p:cNvGrpSpPr/>
          <p:nvPr userDrawn="1"/>
        </p:nvGrpSpPr>
        <p:grpSpPr>
          <a:xfrm>
            <a:off x="6143679" y="24190644"/>
            <a:ext cx="18461157" cy="4171429"/>
            <a:chOff x="5497063" y="24190644"/>
            <a:chExt cx="18461157" cy="4171429"/>
          </a:xfrm>
        </p:grpSpPr>
        <p:pic>
          <p:nvPicPr>
            <p:cNvPr id="62" name="図 61">
              <a:extLst>
                <a:ext uri="{FF2B5EF4-FFF2-40B4-BE49-F238E27FC236}">
                  <a16:creationId xmlns:a16="http://schemas.microsoft.com/office/drawing/2014/main" id="{536A47D1-4395-4832-86A9-930DA97C7A6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748696" y="24190644"/>
              <a:ext cx="4209524" cy="4171429"/>
            </a:xfrm>
            <a:prstGeom prst="rect">
              <a:avLst/>
            </a:prstGeom>
          </p:spPr>
        </p:pic>
        <p:pic>
          <p:nvPicPr>
            <p:cNvPr id="63" name="図 62">
              <a:extLst>
                <a:ext uri="{FF2B5EF4-FFF2-40B4-BE49-F238E27FC236}">
                  <a16:creationId xmlns:a16="http://schemas.microsoft.com/office/drawing/2014/main" id="{00FEB92E-BA5C-4A15-83D8-3ECD734FA68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7063" y="24190644"/>
              <a:ext cx="4209524" cy="4171429"/>
            </a:xfrm>
            <a:prstGeom prst="rect">
              <a:avLst/>
            </a:prstGeom>
          </p:spPr>
        </p:pic>
        <p:pic>
          <p:nvPicPr>
            <p:cNvPr id="64" name="図 63">
              <a:extLst>
                <a:ext uri="{FF2B5EF4-FFF2-40B4-BE49-F238E27FC236}">
                  <a16:creationId xmlns:a16="http://schemas.microsoft.com/office/drawing/2014/main" id="{1439595A-C92F-448F-9912-BC8F3B425E2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22880" y="24190644"/>
              <a:ext cx="4209524" cy="4171429"/>
            </a:xfrm>
            <a:prstGeom prst="rect">
              <a:avLst/>
            </a:prstGeom>
          </p:spPr>
        </p:pic>
      </p:grpSp>
      <p:grpSp>
        <p:nvGrpSpPr>
          <p:cNvPr id="77" name="グループ化 76">
            <a:extLst>
              <a:ext uri="{FF2B5EF4-FFF2-40B4-BE49-F238E27FC236}">
                <a16:creationId xmlns:a16="http://schemas.microsoft.com/office/drawing/2014/main" id="{66BB5B30-BBE5-4672-9704-F8B08C331D8C}"/>
              </a:ext>
            </a:extLst>
          </p:cNvPr>
          <p:cNvGrpSpPr/>
          <p:nvPr userDrawn="1"/>
        </p:nvGrpSpPr>
        <p:grpSpPr>
          <a:xfrm>
            <a:off x="6143679" y="34896641"/>
            <a:ext cx="18461157" cy="4171429"/>
            <a:chOff x="5497063" y="34896641"/>
            <a:chExt cx="18461157" cy="4171429"/>
          </a:xfrm>
        </p:grpSpPr>
        <p:pic>
          <p:nvPicPr>
            <p:cNvPr id="67" name="図 66">
              <a:extLst>
                <a:ext uri="{FF2B5EF4-FFF2-40B4-BE49-F238E27FC236}">
                  <a16:creationId xmlns:a16="http://schemas.microsoft.com/office/drawing/2014/main" id="{BCEB0A2E-91B1-4DAC-9028-4BDF94FA6D0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748696" y="34896641"/>
              <a:ext cx="4209524" cy="4171429"/>
            </a:xfrm>
            <a:prstGeom prst="rect">
              <a:avLst/>
            </a:prstGeom>
          </p:spPr>
        </p:pic>
        <p:pic>
          <p:nvPicPr>
            <p:cNvPr id="68" name="図 67">
              <a:extLst>
                <a:ext uri="{FF2B5EF4-FFF2-40B4-BE49-F238E27FC236}">
                  <a16:creationId xmlns:a16="http://schemas.microsoft.com/office/drawing/2014/main" id="{C1876290-59E1-46B6-AB77-7ADF44CF5AF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7063" y="34896641"/>
              <a:ext cx="4209524" cy="4171429"/>
            </a:xfrm>
            <a:prstGeom prst="rect">
              <a:avLst/>
            </a:prstGeom>
          </p:spPr>
        </p:pic>
        <p:pic>
          <p:nvPicPr>
            <p:cNvPr id="69" name="図 68">
              <a:extLst>
                <a:ext uri="{FF2B5EF4-FFF2-40B4-BE49-F238E27FC236}">
                  <a16:creationId xmlns:a16="http://schemas.microsoft.com/office/drawing/2014/main" id="{D216B573-4CEC-463C-A536-A593EF2EC8B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22880" y="34896641"/>
              <a:ext cx="4209524" cy="4171429"/>
            </a:xfrm>
            <a:prstGeom prst="rect">
              <a:avLst/>
            </a:prstGeom>
          </p:spPr>
        </p:pic>
      </p:grp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8BFA3A4-A37A-4ADB-AE97-087765710356}"/>
              </a:ext>
            </a:extLst>
          </p:cNvPr>
          <p:cNvSpPr/>
          <p:nvPr userDrawn="1"/>
        </p:nvSpPr>
        <p:spPr bwMode="auto">
          <a:xfrm>
            <a:off x="-16686" y="7678900"/>
            <a:ext cx="30240288" cy="41717729"/>
          </a:xfrm>
          <a:prstGeom prst="rect">
            <a:avLst/>
          </a:prstGeom>
          <a:solidFill>
            <a:srgbClr val="FFFFFF">
              <a:alpha val="95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335" tIns="45667" rIns="91335" bIns="45667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6960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buNone/>
              <a:tabLst/>
            </a:pPr>
            <a:endParaRPr kumimoji="0" lang="ja-JP" altLang="en-US" sz="2797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charset="-128"/>
            </a:endParaRPr>
          </a:p>
        </p:txBody>
      </p:sp>
      <p:pic>
        <p:nvPicPr>
          <p:cNvPr id="79" name="図 78">
            <a:extLst>
              <a:ext uri="{FF2B5EF4-FFF2-40B4-BE49-F238E27FC236}">
                <a16:creationId xmlns:a16="http://schemas.microsoft.com/office/drawing/2014/main" id="{85374296-1F8A-45A2-A37E-1D9DB3FF409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45" t="2679" r="13920" b="90559"/>
          <a:stretch/>
        </p:blipFill>
        <p:spPr>
          <a:xfrm>
            <a:off x="358504" y="33673"/>
            <a:ext cx="29578401" cy="3687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482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024012" rtl="0" eaLnBrk="1" latinLnBrk="0" hangingPunct="1">
        <a:lnSpc>
          <a:spcPct val="90000"/>
        </a:lnSpc>
        <a:spcBef>
          <a:spcPct val="0"/>
        </a:spcBef>
        <a:buNone/>
        <a:defRPr kumimoji="1" sz="145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003" indent="-756003" algn="l" defTabSz="3024012" rtl="0" eaLnBrk="1" latinLnBrk="0" hangingPunct="1">
        <a:lnSpc>
          <a:spcPct val="90000"/>
        </a:lnSpc>
        <a:spcBef>
          <a:spcPts val="3307"/>
        </a:spcBef>
        <a:buFont typeface="Arial" panose="020B0604020202020204" pitchFamily="34" charset="0"/>
        <a:buChar char="•"/>
        <a:defRPr kumimoji="1" sz="9260" kern="1200">
          <a:solidFill>
            <a:schemeClr val="tx1"/>
          </a:solidFill>
          <a:latin typeface="+mn-lt"/>
          <a:ea typeface="+mn-ea"/>
          <a:cs typeface="+mn-cs"/>
        </a:defRPr>
      </a:lvl1pPr>
      <a:lvl2pPr marL="2268009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7937" kern="1200">
          <a:solidFill>
            <a:schemeClr val="tx1"/>
          </a:solidFill>
          <a:latin typeface="+mn-lt"/>
          <a:ea typeface="+mn-ea"/>
          <a:cs typeface="+mn-cs"/>
        </a:defRPr>
      </a:lvl2pPr>
      <a:lvl3pPr marL="3780015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6614" kern="1200">
          <a:solidFill>
            <a:schemeClr val="tx1"/>
          </a:solidFill>
          <a:latin typeface="+mn-lt"/>
          <a:ea typeface="+mn-ea"/>
          <a:cs typeface="+mn-cs"/>
        </a:defRPr>
      </a:lvl3pPr>
      <a:lvl4pPr marL="5292021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804028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8316034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828040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1340046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852052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1pPr>
      <a:lvl2pPr marL="1512006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2pPr>
      <a:lvl3pPr marL="3024012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3pPr>
      <a:lvl4pPr marL="4536018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048024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7560031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072037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0584043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096049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ED59988-8BA8-4FB0-B3DB-A5009801CA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5976" y="16218202"/>
            <a:ext cx="12087907" cy="8036570"/>
          </a:xfrm>
          <a:prstGeom prst="rect">
            <a:avLst/>
          </a:prstGeom>
        </p:spPr>
      </p:pic>
      <p:sp>
        <p:nvSpPr>
          <p:cNvPr id="5" name="AutoShape 39">
            <a:extLst>
              <a:ext uri="{FF2B5EF4-FFF2-40B4-BE49-F238E27FC236}">
                <a16:creationId xmlns:a16="http://schemas.microsoft.com/office/drawing/2014/main" id="{F70B6F2E-6093-49C2-A8ED-750ADE0F2D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900" y="3878581"/>
            <a:ext cx="28213422" cy="3967466"/>
          </a:xfrm>
          <a:prstGeom prst="roundRect">
            <a:avLst>
              <a:gd name="adj" fmla="val 2884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none" lIns="117331" tIns="58666" rIns="117331" bIns="58666" anchor="ctr"/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150938" indent="-4429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771650" indent="-354013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479675" indent="-354013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3189288" indent="-355600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646488" indent="-355600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4103688" indent="-355600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560888" indent="-355600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5018088" indent="-355600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ja-JP" altLang="en-US" sz="2618" b="0">
                <a:solidFill>
                  <a:schemeClr val="bg1"/>
                </a:solidFill>
              </a:rPr>
              <a:t>　</a:t>
            </a:r>
          </a:p>
        </p:txBody>
      </p:sp>
      <p:sp>
        <p:nvSpPr>
          <p:cNvPr id="6" name="AutoShape 11">
            <a:extLst>
              <a:ext uri="{FF2B5EF4-FFF2-40B4-BE49-F238E27FC236}">
                <a16:creationId xmlns:a16="http://schemas.microsoft.com/office/drawing/2014/main" id="{FC950A9F-C283-4633-A310-27EDDBD80A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900" y="8062072"/>
            <a:ext cx="13419558" cy="103627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none" lIns="75708" tIns="37853" rIns="75708" bIns="37853" anchor="ctr"/>
          <a:lstStyle/>
          <a:p>
            <a:r>
              <a:rPr lang="ja-JP" altLang="en-US" sz="2337" b="0" dirty="0"/>
              <a:t>　</a:t>
            </a:r>
          </a:p>
        </p:txBody>
      </p:sp>
      <p:sp>
        <p:nvSpPr>
          <p:cNvPr id="7" name="Text Box 15">
            <a:extLst>
              <a:ext uri="{FF2B5EF4-FFF2-40B4-BE49-F238E27FC236}">
                <a16:creationId xmlns:a16="http://schemas.microsoft.com/office/drawing/2014/main" id="{3331ACA6-6776-415A-B79F-DD92F1626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0647" y="4230912"/>
            <a:ext cx="2724802" cy="1108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925" tIns="46194" rIns="91925" bIns="46194">
            <a:spAutoFit/>
          </a:bodyPr>
          <a:lstStyle>
            <a:lvl1pPr defTabSz="696913" eaLnBrk="0" hangingPunct="0">
              <a:spcBef>
                <a:spcPts val="475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3530"/>
              </a:spcBef>
              <a:buClrTx/>
            </a:pPr>
            <a:r>
              <a:rPr lang="ja-JP" altLang="ja-JP" sz="6600" dirty="0">
                <a:solidFill>
                  <a:srgbClr val="401E25"/>
                </a:solidFill>
              </a:rPr>
              <a:t>演題名</a:t>
            </a:r>
          </a:p>
        </p:txBody>
      </p:sp>
      <p:sp>
        <p:nvSpPr>
          <p:cNvPr id="19" name="Text Box 16">
            <a:extLst>
              <a:ext uri="{FF2B5EF4-FFF2-40B4-BE49-F238E27FC236}">
                <a16:creationId xmlns:a16="http://schemas.microsoft.com/office/drawing/2014/main" id="{0BA807C7-DF2C-4B51-9DC6-CC8E327AA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1112" y="6386497"/>
            <a:ext cx="1211567" cy="708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925" tIns="46194" rIns="91925" bIns="46194">
            <a:spAutoFit/>
          </a:bodyPr>
          <a:lstStyle>
            <a:lvl1pPr defTabSz="696913" eaLnBrk="0" hangingPunct="0">
              <a:spcBef>
                <a:spcPts val="475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2244"/>
              </a:spcBef>
              <a:buClrTx/>
              <a:defRPr/>
            </a:pPr>
            <a:r>
              <a:rPr lang="ja-JP" altLang="ja-JP" sz="4000" dirty="0">
                <a:solidFill>
                  <a:schemeClr val="tx1"/>
                </a:solidFill>
              </a:rPr>
              <a:t>所属</a:t>
            </a:r>
          </a:p>
        </p:txBody>
      </p:sp>
      <p:sp>
        <p:nvSpPr>
          <p:cNvPr id="21" name="Text Box 17">
            <a:extLst>
              <a:ext uri="{FF2B5EF4-FFF2-40B4-BE49-F238E27FC236}">
                <a16:creationId xmlns:a16="http://schemas.microsoft.com/office/drawing/2014/main" id="{D63926F0-C543-4EB1-A307-D5E5259E60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4993" y="5472318"/>
            <a:ext cx="5656694" cy="708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925" tIns="46194" rIns="91925" bIns="46194">
            <a:spAutoFit/>
          </a:bodyPr>
          <a:lstStyle>
            <a:lvl1pPr defTabSz="696913" eaLnBrk="0" hangingPunct="0">
              <a:spcBef>
                <a:spcPts val="475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2244"/>
              </a:spcBef>
              <a:buClrTx/>
              <a:defRPr/>
            </a:pPr>
            <a:r>
              <a:rPr lang="ja-JP" altLang="ja-JP" sz="4000" dirty="0">
                <a:solidFill>
                  <a:schemeClr val="tx1"/>
                </a:solidFill>
              </a:rPr>
              <a:t>筆頭演者名，共同演者名</a:t>
            </a:r>
          </a:p>
        </p:txBody>
      </p:sp>
      <p:sp>
        <p:nvSpPr>
          <p:cNvPr id="23" name="Text Box 39">
            <a:extLst>
              <a:ext uri="{FF2B5EF4-FFF2-40B4-BE49-F238E27FC236}">
                <a16:creationId xmlns:a16="http://schemas.microsoft.com/office/drawing/2014/main" id="{2D015E29-38D5-4D37-9254-EBCF2411B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63615" y="4230912"/>
            <a:ext cx="6496772" cy="1134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7331" tIns="58666" rIns="117331" bIns="58666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6600" dirty="0">
                <a:solidFill>
                  <a:schemeClr val="tx1"/>
                </a:solidFill>
              </a:rPr>
              <a:t>プログラム番号</a:t>
            </a:r>
          </a:p>
        </p:txBody>
      </p:sp>
      <p:sp>
        <p:nvSpPr>
          <p:cNvPr id="25" name="Text Box 47">
            <a:extLst>
              <a:ext uri="{FF2B5EF4-FFF2-40B4-BE49-F238E27FC236}">
                <a16:creationId xmlns:a16="http://schemas.microsoft.com/office/drawing/2014/main" id="{F6D04C49-C0A5-4E5C-922F-480718221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1713" y="9554562"/>
            <a:ext cx="12804335" cy="3400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ここにテキストを貼り付けて下さい。</a:t>
            </a:r>
            <a:endParaRPr lang="ja-JP" altLang="en-US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バーの色や高さなどレイアウトは自由にご作成ください。</a:t>
            </a:r>
          </a:p>
          <a:p>
            <a:pPr eaLnBrk="1" hangingPunct="1">
              <a:spcBef>
                <a:spcPct val="0"/>
              </a:spcBef>
            </a:pPr>
            <a:endParaRPr lang="en-US" altLang="ja-JP" sz="360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endParaRPr lang="en-US" altLang="ja-JP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推奨フォント：</a:t>
            </a:r>
            <a:r>
              <a:rPr lang="en-US" altLang="ja-JP" sz="3600" b="0" dirty="0">
                <a:latin typeface="+mn-ea"/>
                <a:ea typeface="+mn-ea"/>
              </a:rPr>
              <a:t>MS</a:t>
            </a:r>
            <a:r>
              <a:rPr lang="ja-JP" altLang="en-US" sz="3600" b="0" dirty="0">
                <a:latin typeface="+mn-ea"/>
                <a:ea typeface="+mn-ea"/>
              </a:rPr>
              <a:t>明朝、</a:t>
            </a:r>
            <a:r>
              <a:rPr lang="en-US" altLang="ja-JP" sz="3600" b="0" dirty="0">
                <a:latin typeface="+mn-ea"/>
                <a:ea typeface="+mn-ea"/>
              </a:rPr>
              <a:t>MSP</a:t>
            </a:r>
            <a:r>
              <a:rPr lang="ja-JP" altLang="en-US" sz="3600" b="0" dirty="0">
                <a:latin typeface="+mn-ea"/>
                <a:ea typeface="+mn-ea"/>
              </a:rPr>
              <a:t>明朝、</a:t>
            </a:r>
            <a:r>
              <a:rPr lang="en-US" altLang="ja-JP" sz="3600" b="0" dirty="0">
                <a:latin typeface="+mn-ea"/>
                <a:ea typeface="+mn-ea"/>
              </a:rPr>
              <a:t>MS</a:t>
            </a:r>
            <a:r>
              <a:rPr lang="ja-JP" altLang="ja-JP" sz="3600" b="0" dirty="0">
                <a:latin typeface="+mn-ea"/>
                <a:ea typeface="+mn-ea"/>
              </a:rPr>
              <a:t>ゴシック</a:t>
            </a:r>
            <a:r>
              <a:rPr lang="ja-JP" altLang="en-US" sz="3600" b="0" dirty="0">
                <a:latin typeface="+mn-ea"/>
                <a:ea typeface="+mn-ea"/>
              </a:rPr>
              <a:t>、</a:t>
            </a:r>
            <a:r>
              <a:rPr lang="en-US" altLang="ja-JP" sz="3600" b="0" dirty="0">
                <a:latin typeface="+mn-ea"/>
                <a:ea typeface="+mn-ea"/>
              </a:rPr>
              <a:t>MSP</a:t>
            </a:r>
            <a:r>
              <a:rPr lang="ja-JP" altLang="ja-JP" sz="3600" b="0" dirty="0">
                <a:latin typeface="+mn-ea"/>
                <a:ea typeface="+mn-ea"/>
              </a:rPr>
              <a:t>ゴシック</a:t>
            </a:r>
            <a:r>
              <a:rPr lang="ja-JP" altLang="en-US" sz="3600" b="0" dirty="0">
                <a:latin typeface="+mn-ea"/>
                <a:ea typeface="+mn-ea"/>
              </a:rPr>
              <a:t>、</a:t>
            </a:r>
            <a:r>
              <a:rPr lang="en-US" altLang="ja-JP" sz="3600" b="0" dirty="0">
                <a:latin typeface="+mn-ea"/>
                <a:ea typeface="+mn-ea"/>
              </a:rPr>
              <a:t>Arial</a:t>
            </a:r>
            <a:endParaRPr lang="ja-JP" altLang="en-US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</a:rPr>
              <a:t>推奨</a:t>
            </a:r>
            <a:r>
              <a:rPr lang="ja-JP" altLang="en-US" sz="3600" b="0" dirty="0">
                <a:latin typeface="+mn-ea"/>
              </a:rPr>
              <a:t>サイズ</a:t>
            </a:r>
            <a:r>
              <a:rPr lang="ja-JP" altLang="ja-JP" sz="3600" b="0" dirty="0">
                <a:latin typeface="+mn-ea"/>
              </a:rPr>
              <a:t>：</a:t>
            </a:r>
            <a:r>
              <a:rPr lang="en-US" altLang="ja-JP" sz="3600" b="0" dirty="0">
                <a:latin typeface="+mn-ea"/>
              </a:rPr>
              <a:t>30pt</a:t>
            </a:r>
            <a:r>
              <a:rPr lang="ja-JP" altLang="en-US" sz="3600" b="0" dirty="0">
                <a:latin typeface="+mn-ea"/>
              </a:rPr>
              <a:t>程度をお勧めします。</a:t>
            </a:r>
          </a:p>
        </p:txBody>
      </p:sp>
      <p:sp>
        <p:nvSpPr>
          <p:cNvPr id="27" name="Text Box 48">
            <a:extLst>
              <a:ext uri="{FF2B5EF4-FFF2-40B4-BE49-F238E27FC236}">
                <a16:creationId xmlns:a16="http://schemas.microsoft.com/office/drawing/2014/main" id="{0F9E1A47-6AAE-4579-9ECE-1A40183AF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2574" y="8159083"/>
            <a:ext cx="2030901" cy="767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4488" dirty="0">
                <a:solidFill>
                  <a:schemeClr val="tx1"/>
                </a:solidFill>
              </a:rPr>
              <a:t>目　的</a:t>
            </a:r>
          </a:p>
        </p:txBody>
      </p:sp>
      <p:sp>
        <p:nvSpPr>
          <p:cNvPr id="29" name="AutoShape 58">
            <a:extLst>
              <a:ext uri="{FF2B5EF4-FFF2-40B4-BE49-F238E27FC236}">
                <a16:creationId xmlns:a16="http://schemas.microsoft.com/office/drawing/2014/main" id="{D5F9ED24-A1D5-4DB3-A903-E264A1EC94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900" y="15786099"/>
            <a:ext cx="13183075" cy="103627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none" lIns="75708" tIns="37853" rIns="75708" bIns="37853" anchor="ctr"/>
          <a:lstStyle/>
          <a:p>
            <a:endParaRPr lang="ja-JP" altLang="en-US" sz="2337" b="0"/>
          </a:p>
        </p:txBody>
      </p:sp>
      <p:sp>
        <p:nvSpPr>
          <p:cNvPr id="31" name="Text Box 59">
            <a:extLst>
              <a:ext uri="{FF2B5EF4-FFF2-40B4-BE49-F238E27FC236}">
                <a16:creationId xmlns:a16="http://schemas.microsoft.com/office/drawing/2014/main" id="{44831784-36ED-4A35-92B2-27BB5880A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2574" y="15834660"/>
            <a:ext cx="2030901" cy="767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4488" dirty="0">
                <a:solidFill>
                  <a:schemeClr val="tx1"/>
                </a:solidFill>
              </a:rPr>
              <a:t>方　法</a:t>
            </a:r>
          </a:p>
        </p:txBody>
      </p:sp>
      <p:sp>
        <p:nvSpPr>
          <p:cNvPr id="33" name="AutoShape 61">
            <a:extLst>
              <a:ext uri="{FF2B5EF4-FFF2-40B4-BE49-F238E27FC236}">
                <a16:creationId xmlns:a16="http://schemas.microsoft.com/office/drawing/2014/main" id="{39C6925E-1D65-4D2B-AA7D-C63E6FD474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2401" y="8062072"/>
            <a:ext cx="14313921" cy="1085716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none" lIns="75708" tIns="37853" rIns="75708" bIns="37853" anchor="ctr"/>
          <a:lstStyle/>
          <a:p>
            <a:endParaRPr lang="ja-JP" altLang="en-US" sz="2337" b="0"/>
          </a:p>
        </p:txBody>
      </p:sp>
      <p:sp>
        <p:nvSpPr>
          <p:cNvPr id="35" name="Text Box 62">
            <a:extLst>
              <a:ext uri="{FF2B5EF4-FFF2-40B4-BE49-F238E27FC236}">
                <a16:creationId xmlns:a16="http://schemas.microsoft.com/office/drawing/2014/main" id="{E115A793-5136-4048-B4BE-A11393E613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10533" y="8159083"/>
            <a:ext cx="6218774" cy="767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4488" dirty="0">
                <a:solidFill>
                  <a:schemeClr val="tx1"/>
                </a:solidFill>
              </a:rPr>
              <a:t>結果と考察　　　　　　</a:t>
            </a:r>
          </a:p>
        </p:txBody>
      </p:sp>
      <p:sp>
        <p:nvSpPr>
          <p:cNvPr id="37" name="Text Box 81">
            <a:extLst>
              <a:ext uri="{FF2B5EF4-FFF2-40B4-BE49-F238E27FC236}">
                <a16:creationId xmlns:a16="http://schemas.microsoft.com/office/drawing/2014/main" id="{AA5D7B3D-4E53-44BD-AC62-46CC4FE855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91329" y="16601744"/>
            <a:ext cx="4580442" cy="1315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ja-JP" sz="7947" i="1" dirty="0">
                <a:solidFill>
                  <a:schemeClr val="bg1"/>
                </a:solidFill>
              </a:rPr>
              <a:t>Sample</a:t>
            </a:r>
          </a:p>
        </p:txBody>
      </p:sp>
      <p:pic>
        <p:nvPicPr>
          <p:cNvPr id="45" name="Picture 42" descr="C:\Users\tanaka_hi\AppData\Local\Microsoft\Windows\Temporary Internet Files\Content.IE5\I9USTIUH\20140721003239[1].png">
            <a:extLst>
              <a:ext uri="{FF2B5EF4-FFF2-40B4-BE49-F238E27FC236}">
                <a16:creationId xmlns:a16="http://schemas.microsoft.com/office/drawing/2014/main" id="{A720AB30-B5B9-4945-8069-4F87F0A3C5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0292" y="22823711"/>
            <a:ext cx="11956700" cy="748788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Text Box 39">
            <a:extLst>
              <a:ext uri="{FF2B5EF4-FFF2-40B4-BE49-F238E27FC236}">
                <a16:creationId xmlns:a16="http://schemas.microsoft.com/office/drawing/2014/main" id="{3D4453BD-8748-461F-9F67-B50736F084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6671" y="4230912"/>
            <a:ext cx="3515847" cy="31830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17331" tIns="58666" rIns="117331" bIns="58666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6638" dirty="0">
                <a:solidFill>
                  <a:schemeClr val="tx1"/>
                </a:solidFill>
              </a:rPr>
              <a:t>筆頭</a:t>
            </a:r>
            <a:endParaRPr lang="en-US" altLang="ja-JP" sz="6638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ja-JP" altLang="en-US" sz="6638" dirty="0">
                <a:solidFill>
                  <a:schemeClr val="tx1"/>
                </a:solidFill>
              </a:rPr>
              <a:t>演者</a:t>
            </a:r>
            <a:endParaRPr lang="en-US" altLang="ja-JP" sz="6638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ja-JP" altLang="en-US" sz="6638" dirty="0">
                <a:solidFill>
                  <a:schemeClr val="tx1"/>
                </a:solidFill>
              </a:rPr>
              <a:t>顔写真</a:t>
            </a:r>
          </a:p>
        </p:txBody>
      </p:sp>
      <p:sp>
        <p:nvSpPr>
          <p:cNvPr id="49" name="Text Box 48">
            <a:extLst>
              <a:ext uri="{FF2B5EF4-FFF2-40B4-BE49-F238E27FC236}">
                <a16:creationId xmlns:a16="http://schemas.microsoft.com/office/drawing/2014/main" id="{76EA7E87-710F-4D9B-9798-7DB1CF0AEB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92234" y="43417999"/>
            <a:ext cx="11242750" cy="43237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3600" dirty="0">
                <a:solidFill>
                  <a:schemeClr val="tx1"/>
                </a:solidFill>
              </a:rPr>
              <a:t>下記を必ず記入願います</a:t>
            </a:r>
            <a:endParaRPr lang="en-US" altLang="ja-JP" sz="36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ja-JP" sz="36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en-US" altLang="ja-JP" sz="3600" dirty="0">
                <a:solidFill>
                  <a:schemeClr val="tx1"/>
                </a:solidFill>
              </a:rPr>
              <a:t>1.COI</a:t>
            </a:r>
            <a:r>
              <a:rPr lang="ja-JP" altLang="en-US" sz="3600" dirty="0">
                <a:solidFill>
                  <a:schemeClr val="tx1"/>
                </a:solidFill>
              </a:rPr>
              <a:t>開示</a:t>
            </a:r>
            <a:endParaRPr lang="en-US" altLang="ja-JP" sz="36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ja-JP" sz="36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en-US" altLang="ja-JP" sz="3600" dirty="0">
                <a:solidFill>
                  <a:schemeClr val="tx1"/>
                </a:solidFill>
              </a:rPr>
              <a:t>2.</a:t>
            </a:r>
            <a:r>
              <a:rPr lang="ja-JP" altLang="en-US" sz="3600" dirty="0">
                <a:solidFill>
                  <a:schemeClr val="tx1"/>
                </a:solidFill>
              </a:rPr>
              <a:t>倫理審査の承認についての記載</a:t>
            </a:r>
            <a:endParaRPr lang="en-US" altLang="ja-JP" sz="36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ja-JP" sz="36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endParaRPr lang="ja-JP" altLang="en-US" sz="5400" dirty="0">
              <a:solidFill>
                <a:schemeClr val="tx1"/>
              </a:solidFill>
            </a:endParaRPr>
          </a:p>
        </p:txBody>
      </p:sp>
      <p:sp>
        <p:nvSpPr>
          <p:cNvPr id="2" name="Text Box 47">
            <a:extLst>
              <a:ext uri="{FF2B5EF4-FFF2-40B4-BE49-F238E27FC236}">
                <a16:creationId xmlns:a16="http://schemas.microsoft.com/office/drawing/2014/main" id="{DC3F53A7-A2EF-45B1-B4CF-E992A5F980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27761" y="9554562"/>
            <a:ext cx="12804335" cy="3400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ここにテキストを貼り付けて下さい。</a:t>
            </a:r>
            <a:endParaRPr lang="ja-JP" altLang="en-US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バーの色や高さなどレイアウトは自由にご作成ください。</a:t>
            </a:r>
          </a:p>
          <a:p>
            <a:pPr eaLnBrk="1" hangingPunct="1">
              <a:spcBef>
                <a:spcPct val="0"/>
              </a:spcBef>
            </a:pPr>
            <a:endParaRPr lang="en-US" altLang="ja-JP" sz="360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endParaRPr lang="en-US" altLang="ja-JP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推奨フォント：</a:t>
            </a:r>
            <a:r>
              <a:rPr lang="en-US" altLang="ja-JP" sz="3600" b="0" dirty="0">
                <a:latin typeface="+mn-ea"/>
                <a:ea typeface="+mn-ea"/>
              </a:rPr>
              <a:t>MS</a:t>
            </a:r>
            <a:r>
              <a:rPr lang="ja-JP" altLang="en-US" sz="3600" b="0" dirty="0">
                <a:latin typeface="+mn-ea"/>
                <a:ea typeface="+mn-ea"/>
              </a:rPr>
              <a:t>明朝、</a:t>
            </a:r>
            <a:r>
              <a:rPr lang="en-US" altLang="ja-JP" sz="3600" b="0" dirty="0">
                <a:latin typeface="+mn-ea"/>
                <a:ea typeface="+mn-ea"/>
              </a:rPr>
              <a:t>MSP</a:t>
            </a:r>
            <a:r>
              <a:rPr lang="ja-JP" altLang="en-US" sz="3600" b="0" dirty="0">
                <a:latin typeface="+mn-ea"/>
                <a:ea typeface="+mn-ea"/>
              </a:rPr>
              <a:t>明朝、</a:t>
            </a:r>
            <a:r>
              <a:rPr lang="en-US" altLang="ja-JP" sz="3600" b="0" dirty="0">
                <a:latin typeface="+mn-ea"/>
                <a:ea typeface="+mn-ea"/>
              </a:rPr>
              <a:t>MS</a:t>
            </a:r>
            <a:r>
              <a:rPr lang="ja-JP" altLang="ja-JP" sz="3600" b="0" dirty="0">
                <a:latin typeface="+mn-ea"/>
                <a:ea typeface="+mn-ea"/>
              </a:rPr>
              <a:t>ゴシック</a:t>
            </a:r>
            <a:r>
              <a:rPr lang="ja-JP" altLang="en-US" sz="3600" b="0" dirty="0">
                <a:latin typeface="+mn-ea"/>
                <a:ea typeface="+mn-ea"/>
              </a:rPr>
              <a:t>、</a:t>
            </a:r>
            <a:r>
              <a:rPr lang="en-US" altLang="ja-JP" sz="3600" b="0" dirty="0">
                <a:latin typeface="+mn-ea"/>
                <a:ea typeface="+mn-ea"/>
              </a:rPr>
              <a:t>MSP</a:t>
            </a:r>
            <a:r>
              <a:rPr lang="ja-JP" altLang="ja-JP" sz="3600" b="0" dirty="0">
                <a:latin typeface="+mn-ea"/>
                <a:ea typeface="+mn-ea"/>
              </a:rPr>
              <a:t>ゴシック</a:t>
            </a:r>
            <a:r>
              <a:rPr lang="ja-JP" altLang="en-US" sz="3600" b="0" dirty="0">
                <a:latin typeface="+mn-ea"/>
                <a:ea typeface="+mn-ea"/>
              </a:rPr>
              <a:t>、</a:t>
            </a:r>
            <a:r>
              <a:rPr lang="en-US" altLang="ja-JP" sz="3600" b="0" dirty="0">
                <a:latin typeface="+mn-ea"/>
                <a:ea typeface="+mn-ea"/>
              </a:rPr>
              <a:t>Arial</a:t>
            </a:r>
            <a:endParaRPr lang="ja-JP" altLang="en-US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</a:rPr>
              <a:t>推奨</a:t>
            </a:r>
            <a:r>
              <a:rPr lang="ja-JP" altLang="en-US" sz="3600" b="0" dirty="0">
                <a:latin typeface="+mn-ea"/>
              </a:rPr>
              <a:t>サイズ</a:t>
            </a:r>
            <a:r>
              <a:rPr lang="ja-JP" altLang="ja-JP" sz="3600" b="0" dirty="0">
                <a:latin typeface="+mn-ea"/>
              </a:rPr>
              <a:t>：</a:t>
            </a:r>
            <a:r>
              <a:rPr lang="en-US" altLang="ja-JP" sz="3600" b="0" dirty="0">
                <a:latin typeface="+mn-ea"/>
              </a:rPr>
              <a:t>30pt</a:t>
            </a:r>
            <a:r>
              <a:rPr lang="ja-JP" altLang="en-US" sz="3600" b="0" dirty="0">
                <a:latin typeface="+mn-ea"/>
              </a:rPr>
              <a:t>程度をお勧めします。</a:t>
            </a:r>
          </a:p>
        </p:txBody>
      </p:sp>
      <p:sp>
        <p:nvSpPr>
          <p:cNvPr id="4" name="Text Box 47">
            <a:extLst>
              <a:ext uri="{FF2B5EF4-FFF2-40B4-BE49-F238E27FC236}">
                <a16:creationId xmlns:a16="http://schemas.microsoft.com/office/drawing/2014/main" id="{63B3BBBB-EC7F-411A-9549-5644A4CF5E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1713" y="17933318"/>
            <a:ext cx="12804335" cy="3400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ここにテキストを貼り付けて下さい。</a:t>
            </a:r>
            <a:endParaRPr lang="ja-JP" altLang="en-US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バーの色や高さなどレイアウトは自由にご作成ください。</a:t>
            </a:r>
          </a:p>
          <a:p>
            <a:pPr eaLnBrk="1" hangingPunct="1">
              <a:spcBef>
                <a:spcPct val="0"/>
              </a:spcBef>
            </a:pPr>
            <a:endParaRPr lang="en-US" altLang="ja-JP" sz="360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endParaRPr lang="en-US" altLang="ja-JP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推奨フォント：</a:t>
            </a:r>
            <a:r>
              <a:rPr lang="en-US" altLang="ja-JP" sz="3600" b="0" dirty="0">
                <a:latin typeface="+mn-ea"/>
                <a:ea typeface="+mn-ea"/>
              </a:rPr>
              <a:t>MS</a:t>
            </a:r>
            <a:r>
              <a:rPr lang="ja-JP" altLang="en-US" sz="3600" b="0" dirty="0">
                <a:latin typeface="+mn-ea"/>
                <a:ea typeface="+mn-ea"/>
              </a:rPr>
              <a:t>明朝、</a:t>
            </a:r>
            <a:r>
              <a:rPr lang="en-US" altLang="ja-JP" sz="3600" b="0" dirty="0">
                <a:latin typeface="+mn-ea"/>
                <a:ea typeface="+mn-ea"/>
              </a:rPr>
              <a:t>MSP</a:t>
            </a:r>
            <a:r>
              <a:rPr lang="ja-JP" altLang="en-US" sz="3600" b="0" dirty="0">
                <a:latin typeface="+mn-ea"/>
                <a:ea typeface="+mn-ea"/>
              </a:rPr>
              <a:t>明朝、</a:t>
            </a:r>
            <a:r>
              <a:rPr lang="en-US" altLang="ja-JP" sz="3600" b="0" dirty="0">
                <a:latin typeface="+mn-ea"/>
                <a:ea typeface="+mn-ea"/>
              </a:rPr>
              <a:t>MS</a:t>
            </a:r>
            <a:r>
              <a:rPr lang="ja-JP" altLang="ja-JP" sz="3600" b="0" dirty="0">
                <a:latin typeface="+mn-ea"/>
                <a:ea typeface="+mn-ea"/>
              </a:rPr>
              <a:t>ゴシック</a:t>
            </a:r>
            <a:r>
              <a:rPr lang="ja-JP" altLang="en-US" sz="3600" b="0" dirty="0">
                <a:latin typeface="+mn-ea"/>
                <a:ea typeface="+mn-ea"/>
              </a:rPr>
              <a:t>、</a:t>
            </a:r>
            <a:r>
              <a:rPr lang="en-US" altLang="ja-JP" sz="3600" b="0" dirty="0">
                <a:latin typeface="+mn-ea"/>
                <a:ea typeface="+mn-ea"/>
              </a:rPr>
              <a:t>MSP</a:t>
            </a:r>
            <a:r>
              <a:rPr lang="ja-JP" altLang="ja-JP" sz="3600" b="0" dirty="0">
                <a:latin typeface="+mn-ea"/>
                <a:ea typeface="+mn-ea"/>
              </a:rPr>
              <a:t>ゴシック</a:t>
            </a:r>
            <a:r>
              <a:rPr lang="ja-JP" altLang="en-US" sz="3600" b="0" dirty="0">
                <a:latin typeface="+mn-ea"/>
                <a:ea typeface="+mn-ea"/>
              </a:rPr>
              <a:t>、</a:t>
            </a:r>
            <a:r>
              <a:rPr lang="en-US" altLang="ja-JP" sz="3600" b="0" dirty="0">
                <a:latin typeface="+mn-ea"/>
                <a:ea typeface="+mn-ea"/>
              </a:rPr>
              <a:t>Arial</a:t>
            </a:r>
            <a:endParaRPr lang="ja-JP" altLang="en-US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</a:rPr>
              <a:t>推奨</a:t>
            </a:r>
            <a:r>
              <a:rPr lang="ja-JP" altLang="en-US" sz="3600" b="0" dirty="0">
                <a:latin typeface="+mn-ea"/>
              </a:rPr>
              <a:t>サイズ</a:t>
            </a:r>
            <a:r>
              <a:rPr lang="ja-JP" altLang="ja-JP" sz="3600" b="0" dirty="0">
                <a:latin typeface="+mn-ea"/>
              </a:rPr>
              <a:t>：</a:t>
            </a:r>
            <a:r>
              <a:rPr lang="en-US" altLang="ja-JP" sz="3600" b="0" dirty="0">
                <a:latin typeface="+mn-ea"/>
              </a:rPr>
              <a:t>30pt</a:t>
            </a:r>
            <a:r>
              <a:rPr lang="ja-JP" altLang="en-US" sz="3600" b="0" dirty="0">
                <a:latin typeface="+mn-ea"/>
              </a:rPr>
              <a:t>程度をお勧めします。</a:t>
            </a:r>
          </a:p>
        </p:txBody>
      </p:sp>
      <p:sp>
        <p:nvSpPr>
          <p:cNvPr id="8" name="Text Box 47">
            <a:extLst>
              <a:ext uri="{FF2B5EF4-FFF2-40B4-BE49-F238E27FC236}">
                <a16:creationId xmlns:a16="http://schemas.microsoft.com/office/drawing/2014/main" id="{233DBC51-211D-48D2-B4B6-51739F7BC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1713" y="31176639"/>
            <a:ext cx="12804335" cy="3400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ここにテキストを貼り付けて下さい。</a:t>
            </a:r>
            <a:endParaRPr lang="ja-JP" altLang="en-US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バーの色や高さなどレイアウトは自由にご作成ください。</a:t>
            </a:r>
          </a:p>
          <a:p>
            <a:pPr eaLnBrk="1" hangingPunct="1">
              <a:spcBef>
                <a:spcPct val="0"/>
              </a:spcBef>
            </a:pPr>
            <a:endParaRPr lang="en-US" altLang="ja-JP" sz="360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endParaRPr lang="en-US" altLang="ja-JP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推奨フォント：</a:t>
            </a:r>
            <a:r>
              <a:rPr lang="en-US" altLang="ja-JP" sz="3600" b="0" dirty="0">
                <a:latin typeface="+mn-ea"/>
                <a:ea typeface="+mn-ea"/>
              </a:rPr>
              <a:t>MS</a:t>
            </a:r>
            <a:r>
              <a:rPr lang="ja-JP" altLang="en-US" sz="3600" b="0" dirty="0">
                <a:latin typeface="+mn-ea"/>
                <a:ea typeface="+mn-ea"/>
              </a:rPr>
              <a:t>明朝、</a:t>
            </a:r>
            <a:r>
              <a:rPr lang="en-US" altLang="ja-JP" sz="3600" b="0" dirty="0">
                <a:latin typeface="+mn-ea"/>
                <a:ea typeface="+mn-ea"/>
              </a:rPr>
              <a:t>MSP</a:t>
            </a:r>
            <a:r>
              <a:rPr lang="ja-JP" altLang="en-US" sz="3600" b="0" dirty="0">
                <a:latin typeface="+mn-ea"/>
                <a:ea typeface="+mn-ea"/>
              </a:rPr>
              <a:t>明朝、</a:t>
            </a:r>
            <a:r>
              <a:rPr lang="en-US" altLang="ja-JP" sz="3600" b="0" dirty="0">
                <a:latin typeface="+mn-ea"/>
                <a:ea typeface="+mn-ea"/>
              </a:rPr>
              <a:t>MS</a:t>
            </a:r>
            <a:r>
              <a:rPr lang="ja-JP" altLang="ja-JP" sz="3600" b="0" dirty="0">
                <a:latin typeface="+mn-ea"/>
                <a:ea typeface="+mn-ea"/>
              </a:rPr>
              <a:t>ゴシック</a:t>
            </a:r>
            <a:r>
              <a:rPr lang="ja-JP" altLang="en-US" sz="3600" b="0" dirty="0">
                <a:latin typeface="+mn-ea"/>
                <a:ea typeface="+mn-ea"/>
              </a:rPr>
              <a:t>、</a:t>
            </a:r>
            <a:r>
              <a:rPr lang="en-US" altLang="ja-JP" sz="3600" b="0" dirty="0">
                <a:latin typeface="+mn-ea"/>
                <a:ea typeface="+mn-ea"/>
              </a:rPr>
              <a:t>MSP</a:t>
            </a:r>
            <a:r>
              <a:rPr lang="ja-JP" altLang="ja-JP" sz="3600" b="0" dirty="0">
                <a:latin typeface="+mn-ea"/>
                <a:ea typeface="+mn-ea"/>
              </a:rPr>
              <a:t>ゴシック</a:t>
            </a:r>
            <a:r>
              <a:rPr lang="ja-JP" altLang="en-US" sz="3600" b="0" dirty="0">
                <a:latin typeface="+mn-ea"/>
                <a:ea typeface="+mn-ea"/>
              </a:rPr>
              <a:t>、</a:t>
            </a:r>
            <a:r>
              <a:rPr lang="en-US" altLang="ja-JP" sz="3600" b="0" dirty="0">
                <a:latin typeface="+mn-ea"/>
                <a:ea typeface="+mn-ea"/>
              </a:rPr>
              <a:t>Arial</a:t>
            </a:r>
            <a:endParaRPr lang="ja-JP" altLang="en-US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</a:rPr>
              <a:t>推奨</a:t>
            </a:r>
            <a:r>
              <a:rPr lang="ja-JP" altLang="en-US" sz="3600" b="0" dirty="0">
                <a:latin typeface="+mn-ea"/>
              </a:rPr>
              <a:t>サイズ</a:t>
            </a:r>
            <a:r>
              <a:rPr lang="ja-JP" altLang="ja-JP" sz="3600" b="0" dirty="0">
                <a:latin typeface="+mn-ea"/>
              </a:rPr>
              <a:t>：</a:t>
            </a:r>
            <a:r>
              <a:rPr lang="en-US" altLang="ja-JP" sz="3600" b="0" dirty="0">
                <a:latin typeface="+mn-ea"/>
              </a:rPr>
              <a:t>30pt</a:t>
            </a:r>
            <a:r>
              <a:rPr lang="ja-JP" altLang="en-US" sz="3600" b="0" dirty="0">
                <a:latin typeface="+mn-ea"/>
              </a:rPr>
              <a:t>程度をお勧めします。</a:t>
            </a:r>
          </a:p>
        </p:txBody>
      </p:sp>
    </p:spTree>
    <p:extLst>
      <p:ext uri="{BB962C8B-B14F-4D97-AF65-F5344CB8AC3E}">
        <p14:creationId xmlns:p14="http://schemas.microsoft.com/office/powerpoint/2010/main" val="4049038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</TotalTime>
  <Words>223</Words>
  <Application>Microsoft Office PowerPoint</Application>
  <PresentationFormat>ユーザー設定</PresentationFormat>
  <Paragraphs>43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游ゴシック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murai</dc:creator>
  <cp:lastModifiedBy>小幡 利也</cp:lastModifiedBy>
  <cp:revision>29</cp:revision>
  <cp:lastPrinted>2020-08-25T02:57:01Z</cp:lastPrinted>
  <dcterms:created xsi:type="dcterms:W3CDTF">2019-10-29T04:10:55Z</dcterms:created>
  <dcterms:modified xsi:type="dcterms:W3CDTF">2020-08-25T03:09:01Z</dcterms:modified>
</cp:coreProperties>
</file>