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30240288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3" userDrawn="1">
          <p15:clr>
            <a:srgbClr val="A4A3A4"/>
          </p15:clr>
        </p15:guide>
        <p15:guide id="2" pos="95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2412" y="18"/>
      </p:cViewPr>
      <p:guideLst>
        <p:guide orient="horz" pos="15873"/>
        <p:guide pos="95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05D96-8722-40C9-B4CF-7CAF6B115835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143000"/>
            <a:ext cx="18510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6CFD1-9380-47CB-839F-279DFBF2C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901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6CFD1-9380-47CB-839F-279DFBF2CFA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15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8248329"/>
            <a:ext cx="25704245" cy="17546649"/>
          </a:xfrm>
          <a:prstGeom prst="rect">
            <a:avLst/>
          </a:prstGeom>
        </p:spPr>
        <p:txBody>
          <a:bodyPr anchor="b"/>
          <a:lstStyle>
            <a:lvl1pPr algn="ctr">
              <a:defRPr sz="19843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6471644"/>
            <a:ext cx="22680216" cy="121683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45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0" y="13416653"/>
            <a:ext cx="26082248" cy="3197830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48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683331"/>
            <a:ext cx="6520562" cy="4271162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683331"/>
            <a:ext cx="19183683" cy="427116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19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9020" y="13416653"/>
            <a:ext cx="26082248" cy="319783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14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2565002"/>
            <a:ext cx="26082248" cy="20964976"/>
          </a:xfrm>
          <a:prstGeom prst="rect">
            <a:avLst/>
          </a:prstGeom>
        </p:spPr>
        <p:txBody>
          <a:bodyPr anchor="b"/>
          <a:lstStyle>
            <a:lvl1pPr>
              <a:defRPr sz="198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33728315"/>
            <a:ext cx="26082248" cy="110249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754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3416653"/>
            <a:ext cx="12852122" cy="319783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3416653"/>
            <a:ext cx="12852122" cy="319783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78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2354992"/>
            <a:ext cx="12793057" cy="605499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8409982"/>
            <a:ext cx="12793057" cy="270783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2354992"/>
            <a:ext cx="12856061" cy="605499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8409982"/>
            <a:ext cx="12856061" cy="270783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06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16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55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3359997"/>
            <a:ext cx="9753280" cy="11759988"/>
          </a:xfrm>
          <a:prstGeom prst="rect">
            <a:avLst/>
          </a:prstGeom>
        </p:spPr>
        <p:txBody>
          <a:bodyPr anchor="b"/>
          <a:lstStyle>
            <a:lvl1pPr>
              <a:defRPr sz="10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7256671"/>
            <a:ext cx="15309146" cy="35816631"/>
          </a:xfrm>
          <a:prstGeom prst="rect">
            <a:avLst/>
          </a:prstGeo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5119985"/>
            <a:ext cx="9753280" cy="280116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04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3359997"/>
            <a:ext cx="9753280" cy="11759988"/>
          </a:xfrm>
          <a:prstGeom prst="rect">
            <a:avLst/>
          </a:prstGeom>
        </p:spPr>
        <p:txBody>
          <a:bodyPr anchor="b"/>
          <a:lstStyle>
            <a:lvl1pPr>
              <a:defRPr sz="10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7256671"/>
            <a:ext cx="15309146" cy="3581663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5119985"/>
            <a:ext cx="9753280" cy="280116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93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46713298"/>
            <a:ext cx="6804065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167EA-7749-47C0-A366-2CE53ED5B90B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46713298"/>
            <a:ext cx="10206097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46713298"/>
            <a:ext cx="6804065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97E8B07-DEC6-43E5-8529-BAF87CB9B87E}"/>
              </a:ext>
            </a:extLst>
          </p:cNvPr>
          <p:cNvSpPr/>
          <p:nvPr userDrawn="1"/>
        </p:nvSpPr>
        <p:spPr>
          <a:xfrm flipH="1">
            <a:off x="19266" y="49319950"/>
            <a:ext cx="30221022" cy="108000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9800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98" dirty="0"/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58E5AF68-C728-4786-9EAB-4CB41335CBED}"/>
              </a:ext>
            </a:extLst>
          </p:cNvPr>
          <p:cNvGrpSpPr/>
          <p:nvPr userDrawn="1"/>
        </p:nvGrpSpPr>
        <p:grpSpPr>
          <a:xfrm>
            <a:off x="2580770" y="8408260"/>
            <a:ext cx="25586974" cy="4171429"/>
            <a:chOff x="2596886" y="9070183"/>
            <a:chExt cx="25586974" cy="4171429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ABECB92C-60BD-47E3-92F9-A6807C22F6A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6886" y="9070183"/>
              <a:ext cx="4209524" cy="4171429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12238FB3-2C31-4E6C-83A3-6B18C5C55E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74336" y="9070183"/>
              <a:ext cx="4209524" cy="4171429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0A8827B0-D06D-428A-BA42-F50CBF2976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2703" y="9070183"/>
              <a:ext cx="4209524" cy="4171429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5A5D03D7-C21B-4FB0-A4A3-5BD0DC0D8FC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48520" y="9070183"/>
              <a:ext cx="4209524" cy="4171429"/>
            </a:xfrm>
            <a:prstGeom prst="rect">
              <a:avLst/>
            </a:prstGeom>
          </p:spPr>
        </p:pic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31B44CB1-5A99-4E1A-8FB0-741330A11B9C}"/>
              </a:ext>
            </a:extLst>
          </p:cNvPr>
          <p:cNvGrpSpPr/>
          <p:nvPr userDrawn="1"/>
        </p:nvGrpSpPr>
        <p:grpSpPr>
          <a:xfrm>
            <a:off x="2580770" y="19114257"/>
            <a:ext cx="25586974" cy="4171429"/>
            <a:chOff x="2596886" y="9070183"/>
            <a:chExt cx="25586974" cy="4171429"/>
          </a:xfrm>
        </p:grpSpPr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845BB2E4-5A6A-4870-B729-B8656C0C09E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6886" y="9070183"/>
              <a:ext cx="4209524" cy="4171429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07F68474-20C3-4ECF-8A4D-D70AA63F96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74336" y="9070183"/>
              <a:ext cx="4209524" cy="4171429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39A6297E-429A-4FAE-874B-DEC8281412D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2703" y="9070183"/>
              <a:ext cx="4209524" cy="4171429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E346099D-6448-4ED1-8B19-93C31B5D374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48520" y="9070183"/>
              <a:ext cx="4209524" cy="4171429"/>
            </a:xfrm>
            <a:prstGeom prst="rect">
              <a:avLst/>
            </a:prstGeom>
          </p:spPr>
        </p:pic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3BBACA0B-357F-4609-B758-D0AF121B7679}"/>
              </a:ext>
            </a:extLst>
          </p:cNvPr>
          <p:cNvGrpSpPr/>
          <p:nvPr userDrawn="1"/>
        </p:nvGrpSpPr>
        <p:grpSpPr>
          <a:xfrm>
            <a:off x="2580770" y="29820254"/>
            <a:ext cx="25586974" cy="4171429"/>
            <a:chOff x="2596886" y="9070183"/>
            <a:chExt cx="25586974" cy="4171429"/>
          </a:xfrm>
        </p:grpSpPr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EC20A406-3B5B-4BFE-B976-CBD48A383DC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6886" y="9070183"/>
              <a:ext cx="4209524" cy="4171429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F3CA1EDC-81D8-4697-8462-7A3925BCFC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74336" y="9070183"/>
              <a:ext cx="4209524" cy="4171429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1A7171C8-01B1-4D3B-B844-31442656D0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2703" y="9070183"/>
              <a:ext cx="4209524" cy="4171429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599DC337-B9C0-4863-A785-B5F8FFDE36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48520" y="9070183"/>
              <a:ext cx="4209524" cy="4171429"/>
            </a:xfrm>
            <a:prstGeom prst="rect">
              <a:avLst/>
            </a:prstGeom>
          </p:spPr>
        </p:pic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849DA122-8AE1-43A8-9A97-9AE4FA514583}"/>
              </a:ext>
            </a:extLst>
          </p:cNvPr>
          <p:cNvGrpSpPr/>
          <p:nvPr userDrawn="1"/>
        </p:nvGrpSpPr>
        <p:grpSpPr>
          <a:xfrm>
            <a:off x="2580770" y="40526250"/>
            <a:ext cx="25586974" cy="4171429"/>
            <a:chOff x="2596886" y="9070183"/>
            <a:chExt cx="25586974" cy="4171429"/>
          </a:xfrm>
        </p:grpSpPr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540A4A30-17C9-4B5F-B886-1A4CA23A36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6886" y="9070183"/>
              <a:ext cx="4209524" cy="4171429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907DDA48-B726-4C22-9C37-D6F0C1EC53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74336" y="9070183"/>
              <a:ext cx="4209524" cy="4171429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FA4C4C2E-EB0A-4170-8913-36A4164AB93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2703" y="9070183"/>
              <a:ext cx="4209524" cy="4171429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F9027C49-A99E-4DB2-B3F7-A62BBD2F9F8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48520" y="9070183"/>
              <a:ext cx="4209524" cy="4171429"/>
            </a:xfrm>
            <a:prstGeom prst="rect">
              <a:avLst/>
            </a:prstGeom>
          </p:spPr>
        </p:pic>
      </p:grp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C337D16A-5457-4721-A412-591828670B98}"/>
              </a:ext>
            </a:extLst>
          </p:cNvPr>
          <p:cNvGrpSpPr/>
          <p:nvPr userDrawn="1"/>
        </p:nvGrpSpPr>
        <p:grpSpPr>
          <a:xfrm>
            <a:off x="6143679" y="13484647"/>
            <a:ext cx="18461157" cy="4171429"/>
            <a:chOff x="5497063" y="13484647"/>
            <a:chExt cx="18461157" cy="4171429"/>
          </a:xfrm>
        </p:grpSpPr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0BE5CF3D-D0C1-4349-A247-5609357E44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48696" y="13484647"/>
              <a:ext cx="4209524" cy="4171429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0A23ABB5-75DB-4FA7-9827-F465C4585C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7063" y="13484647"/>
              <a:ext cx="4209524" cy="4171429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64AF5DBB-BE7D-443D-A70A-1A52CD26171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22880" y="13484647"/>
              <a:ext cx="4209524" cy="4171429"/>
            </a:xfrm>
            <a:prstGeom prst="rect">
              <a:avLst/>
            </a:prstGeom>
          </p:spPr>
        </p:pic>
      </p:grp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1CB49C12-5BBF-4C95-AE5B-D9ACB7CE0ADF}"/>
              </a:ext>
            </a:extLst>
          </p:cNvPr>
          <p:cNvGrpSpPr/>
          <p:nvPr userDrawn="1"/>
        </p:nvGrpSpPr>
        <p:grpSpPr>
          <a:xfrm>
            <a:off x="6143679" y="24190644"/>
            <a:ext cx="18461157" cy="4171429"/>
            <a:chOff x="5497063" y="24190644"/>
            <a:chExt cx="18461157" cy="4171429"/>
          </a:xfrm>
        </p:grpSpPr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536A47D1-4395-4832-86A9-930DA97C7A6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48696" y="24190644"/>
              <a:ext cx="4209524" cy="4171429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00FEB92E-BA5C-4A15-83D8-3ECD734FA6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7063" y="24190644"/>
              <a:ext cx="4209524" cy="4171429"/>
            </a:xfrm>
            <a:prstGeom prst="rect">
              <a:avLst/>
            </a:prstGeom>
          </p:spPr>
        </p:pic>
        <p:pic>
          <p:nvPicPr>
            <p:cNvPr id="64" name="図 63">
              <a:extLst>
                <a:ext uri="{FF2B5EF4-FFF2-40B4-BE49-F238E27FC236}">
                  <a16:creationId xmlns:a16="http://schemas.microsoft.com/office/drawing/2014/main" id="{1439595A-C92F-448F-9912-BC8F3B425E2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22880" y="24190644"/>
              <a:ext cx="4209524" cy="4171429"/>
            </a:xfrm>
            <a:prstGeom prst="rect">
              <a:avLst/>
            </a:prstGeom>
          </p:spPr>
        </p:pic>
      </p:grp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66BB5B30-BBE5-4672-9704-F8B08C331D8C}"/>
              </a:ext>
            </a:extLst>
          </p:cNvPr>
          <p:cNvGrpSpPr/>
          <p:nvPr userDrawn="1"/>
        </p:nvGrpSpPr>
        <p:grpSpPr>
          <a:xfrm>
            <a:off x="6143679" y="34896641"/>
            <a:ext cx="18461157" cy="4171429"/>
            <a:chOff x="5497063" y="34896641"/>
            <a:chExt cx="18461157" cy="4171429"/>
          </a:xfrm>
        </p:grpSpPr>
        <p:pic>
          <p:nvPicPr>
            <p:cNvPr id="67" name="図 66">
              <a:extLst>
                <a:ext uri="{FF2B5EF4-FFF2-40B4-BE49-F238E27FC236}">
                  <a16:creationId xmlns:a16="http://schemas.microsoft.com/office/drawing/2014/main" id="{BCEB0A2E-91B1-4DAC-9028-4BDF94FA6D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48696" y="34896641"/>
              <a:ext cx="4209524" cy="4171429"/>
            </a:xfrm>
            <a:prstGeom prst="rect">
              <a:avLst/>
            </a:prstGeom>
          </p:spPr>
        </p:pic>
        <p:pic>
          <p:nvPicPr>
            <p:cNvPr id="68" name="図 67">
              <a:extLst>
                <a:ext uri="{FF2B5EF4-FFF2-40B4-BE49-F238E27FC236}">
                  <a16:creationId xmlns:a16="http://schemas.microsoft.com/office/drawing/2014/main" id="{C1876290-59E1-46B6-AB77-7ADF44CF5A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7063" y="34896641"/>
              <a:ext cx="4209524" cy="4171429"/>
            </a:xfrm>
            <a:prstGeom prst="rect">
              <a:avLst/>
            </a:prstGeom>
          </p:spPr>
        </p:pic>
        <p:pic>
          <p:nvPicPr>
            <p:cNvPr id="69" name="図 68">
              <a:extLst>
                <a:ext uri="{FF2B5EF4-FFF2-40B4-BE49-F238E27FC236}">
                  <a16:creationId xmlns:a16="http://schemas.microsoft.com/office/drawing/2014/main" id="{D216B573-4CEC-463C-A536-A593EF2EC8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22880" y="34896641"/>
              <a:ext cx="4209524" cy="4171429"/>
            </a:xfrm>
            <a:prstGeom prst="rect">
              <a:avLst/>
            </a:prstGeom>
          </p:spPr>
        </p:pic>
      </p:grp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BFA3A4-A37A-4ADB-AE97-087765710356}"/>
              </a:ext>
            </a:extLst>
          </p:cNvPr>
          <p:cNvSpPr/>
          <p:nvPr userDrawn="1"/>
        </p:nvSpPr>
        <p:spPr bwMode="auto">
          <a:xfrm>
            <a:off x="-16686" y="7678900"/>
            <a:ext cx="30240288" cy="41717729"/>
          </a:xfrm>
          <a:prstGeom prst="rect">
            <a:avLst/>
          </a:prstGeom>
          <a:solidFill>
            <a:srgbClr val="FFFFFF">
              <a:alpha val="9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335" tIns="45667" rIns="91335" bIns="4566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960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buNone/>
              <a:tabLst/>
            </a:pPr>
            <a:endParaRPr kumimoji="0" lang="ja-JP" altLang="en-US" sz="2797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charset="-128"/>
            </a:endParaRPr>
          </a:p>
        </p:txBody>
      </p:sp>
      <p:pic>
        <p:nvPicPr>
          <p:cNvPr id="79" name="図 78">
            <a:extLst>
              <a:ext uri="{FF2B5EF4-FFF2-40B4-BE49-F238E27FC236}">
                <a16:creationId xmlns:a16="http://schemas.microsoft.com/office/drawing/2014/main" id="{85374296-1F8A-45A2-A37E-1D9DB3FF40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5" t="2679" r="13920" b="90559"/>
          <a:stretch/>
        </p:blipFill>
        <p:spPr>
          <a:xfrm>
            <a:off x="358504" y="33673"/>
            <a:ext cx="29578401" cy="368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4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kumimoji="1"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kumimoji="1"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ED59988-8BA8-4FB0-B3DB-A5009801CA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5407" y="26368867"/>
            <a:ext cx="12087907" cy="8036570"/>
          </a:xfrm>
          <a:prstGeom prst="rect">
            <a:avLst/>
          </a:prstGeom>
        </p:spPr>
      </p:pic>
      <p:sp>
        <p:nvSpPr>
          <p:cNvPr id="5" name="AutoShape 39">
            <a:extLst>
              <a:ext uri="{FF2B5EF4-FFF2-40B4-BE49-F238E27FC236}">
                <a16:creationId xmlns:a16="http://schemas.microsoft.com/office/drawing/2014/main" id="{F70B6F2E-6093-49C2-A8ED-750ADE0F2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900" y="3878581"/>
            <a:ext cx="28213422" cy="3967466"/>
          </a:xfrm>
          <a:prstGeom prst="roundRect">
            <a:avLst>
              <a:gd name="adj" fmla="val 2884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117331" tIns="58666" rIns="117331" bIns="58666" anchor="ctr"/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150938" indent="-4429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771650" indent="-354013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479675" indent="-354013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3189288" indent="-355600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6464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41036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5608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50180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ja-JP" altLang="en-US" sz="2618" b="0">
                <a:solidFill>
                  <a:schemeClr val="bg1"/>
                </a:solidFill>
              </a:rPr>
              <a:t>　</a:t>
            </a:r>
          </a:p>
        </p:txBody>
      </p:sp>
      <p:sp>
        <p:nvSpPr>
          <p:cNvPr id="6" name="AutoShape 11">
            <a:extLst>
              <a:ext uri="{FF2B5EF4-FFF2-40B4-BE49-F238E27FC236}">
                <a16:creationId xmlns:a16="http://schemas.microsoft.com/office/drawing/2014/main" id="{FC950A9F-C283-4633-A310-27EDDBD80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900" y="8111518"/>
            <a:ext cx="13419558" cy="103627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r>
              <a:rPr lang="ja-JP" altLang="en-US" sz="2337" b="0" dirty="0"/>
              <a:t>　</a:t>
            </a: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id="{3331ACA6-6776-415A-B79F-DD92F1626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0647" y="4230912"/>
            <a:ext cx="2724802" cy="1108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925" tIns="46194" rIns="91925" bIns="46194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3530"/>
              </a:spcBef>
              <a:buClrTx/>
            </a:pPr>
            <a:r>
              <a:rPr lang="ja-JP" altLang="ja-JP" sz="6600" dirty="0">
                <a:solidFill>
                  <a:srgbClr val="401E25"/>
                </a:solidFill>
              </a:rPr>
              <a:t>演題名</a:t>
            </a:r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0BA807C7-DF2C-4B51-9DC6-CC8E327AA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1112" y="6386497"/>
            <a:ext cx="1211567" cy="708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925" tIns="46194" rIns="91925" bIns="46194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2244"/>
              </a:spcBef>
              <a:buClrTx/>
              <a:defRPr/>
            </a:pPr>
            <a:r>
              <a:rPr lang="ja-JP" altLang="ja-JP" sz="4000" dirty="0">
                <a:solidFill>
                  <a:schemeClr val="tx1"/>
                </a:solidFill>
              </a:rPr>
              <a:t>所属</a:t>
            </a:r>
          </a:p>
        </p:txBody>
      </p:sp>
      <p:sp>
        <p:nvSpPr>
          <p:cNvPr id="21" name="Text Box 17">
            <a:extLst>
              <a:ext uri="{FF2B5EF4-FFF2-40B4-BE49-F238E27FC236}">
                <a16:creationId xmlns:a16="http://schemas.microsoft.com/office/drawing/2014/main" id="{D63926F0-C543-4EB1-A307-D5E5259E6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1112" y="5474267"/>
            <a:ext cx="1724528" cy="708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925" tIns="46194" rIns="91925" bIns="46194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2244"/>
              </a:spcBef>
              <a:buClrTx/>
              <a:defRPr/>
            </a:pPr>
            <a:r>
              <a:rPr lang="ja-JP" altLang="ja-JP" sz="4000" dirty="0">
                <a:solidFill>
                  <a:schemeClr val="tx1"/>
                </a:solidFill>
              </a:rPr>
              <a:t>演者名</a:t>
            </a:r>
          </a:p>
        </p:txBody>
      </p:sp>
      <p:sp>
        <p:nvSpPr>
          <p:cNvPr id="23" name="Text Box 39">
            <a:extLst>
              <a:ext uri="{FF2B5EF4-FFF2-40B4-BE49-F238E27FC236}">
                <a16:creationId xmlns:a16="http://schemas.microsoft.com/office/drawing/2014/main" id="{2D015E29-38D5-4D37-9254-EBCF2411B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63615" y="4230912"/>
            <a:ext cx="6496772" cy="113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331" tIns="58666" rIns="117331" bIns="58666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6600" dirty="0">
                <a:solidFill>
                  <a:schemeClr val="tx1"/>
                </a:solidFill>
              </a:rPr>
              <a:t>プログラム番号</a:t>
            </a:r>
          </a:p>
        </p:txBody>
      </p:sp>
      <p:sp>
        <p:nvSpPr>
          <p:cNvPr id="25" name="Text Box 47">
            <a:extLst>
              <a:ext uri="{FF2B5EF4-FFF2-40B4-BE49-F238E27FC236}">
                <a16:creationId xmlns:a16="http://schemas.microsoft.com/office/drawing/2014/main" id="{F6D04C49-C0A5-4E5C-922F-480718221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6072" y="9554562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  <p:sp>
        <p:nvSpPr>
          <p:cNvPr id="27" name="Text Box 48">
            <a:extLst>
              <a:ext uri="{FF2B5EF4-FFF2-40B4-BE49-F238E27FC236}">
                <a16:creationId xmlns:a16="http://schemas.microsoft.com/office/drawing/2014/main" id="{0F9E1A47-6AAE-4579-9ECE-1A40183AF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574" y="8178400"/>
            <a:ext cx="2030901" cy="76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400" dirty="0">
                <a:solidFill>
                  <a:schemeClr val="tx1"/>
                </a:solidFill>
              </a:rPr>
              <a:t>緒　言</a:t>
            </a:r>
          </a:p>
        </p:txBody>
      </p:sp>
      <p:sp>
        <p:nvSpPr>
          <p:cNvPr id="29" name="AutoShape 58">
            <a:extLst>
              <a:ext uri="{FF2B5EF4-FFF2-40B4-BE49-F238E27FC236}">
                <a16:creationId xmlns:a16="http://schemas.microsoft.com/office/drawing/2014/main" id="{D5F9ED24-A1D5-4DB3-A903-E264A1EC9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900" y="15718673"/>
            <a:ext cx="13183075" cy="103627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endParaRPr lang="ja-JP" altLang="en-US" sz="2337" b="0"/>
          </a:p>
        </p:txBody>
      </p:sp>
      <p:sp>
        <p:nvSpPr>
          <p:cNvPr id="31" name="Text Box 59">
            <a:extLst>
              <a:ext uri="{FF2B5EF4-FFF2-40B4-BE49-F238E27FC236}">
                <a16:creationId xmlns:a16="http://schemas.microsoft.com/office/drawing/2014/main" id="{44831784-36ED-4A35-92B2-27BB5880A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574" y="15853266"/>
            <a:ext cx="2030901" cy="76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400" dirty="0">
                <a:solidFill>
                  <a:schemeClr val="tx1"/>
                </a:solidFill>
              </a:rPr>
              <a:t>症　例</a:t>
            </a:r>
          </a:p>
        </p:txBody>
      </p:sp>
      <p:sp>
        <p:nvSpPr>
          <p:cNvPr id="33" name="AutoShape 61">
            <a:extLst>
              <a:ext uri="{FF2B5EF4-FFF2-40B4-BE49-F238E27FC236}">
                <a16:creationId xmlns:a16="http://schemas.microsoft.com/office/drawing/2014/main" id="{39C6925E-1D65-4D2B-AA7D-C63E6FD47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2401" y="8062072"/>
            <a:ext cx="14313921" cy="1085716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endParaRPr lang="ja-JP" altLang="en-US" sz="2337" b="0"/>
          </a:p>
        </p:txBody>
      </p:sp>
      <p:sp>
        <p:nvSpPr>
          <p:cNvPr id="35" name="Text Box 62">
            <a:extLst>
              <a:ext uri="{FF2B5EF4-FFF2-40B4-BE49-F238E27FC236}">
                <a16:creationId xmlns:a16="http://schemas.microsoft.com/office/drawing/2014/main" id="{E115A793-5136-4048-B4BE-A11393E61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1155" y="8208687"/>
            <a:ext cx="6218774" cy="76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400" dirty="0">
                <a:solidFill>
                  <a:schemeClr val="tx1"/>
                </a:solidFill>
              </a:rPr>
              <a:t>経　過</a:t>
            </a:r>
          </a:p>
        </p:txBody>
      </p:sp>
      <p:sp>
        <p:nvSpPr>
          <p:cNvPr id="37" name="Text Box 81">
            <a:extLst>
              <a:ext uri="{FF2B5EF4-FFF2-40B4-BE49-F238E27FC236}">
                <a16:creationId xmlns:a16="http://schemas.microsoft.com/office/drawing/2014/main" id="{AA5D7B3D-4E53-44BD-AC62-46CC4FE85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1329" y="16601744"/>
            <a:ext cx="4580442" cy="131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ja-JP" sz="7947" i="1" dirty="0">
                <a:solidFill>
                  <a:schemeClr val="bg1"/>
                </a:solidFill>
              </a:rPr>
              <a:t>Sample</a:t>
            </a:r>
          </a:p>
        </p:txBody>
      </p:sp>
      <p:pic>
        <p:nvPicPr>
          <p:cNvPr id="45" name="Picture 42" descr="C:\Users\tanaka_hi\AppData\Local\Microsoft\Windows\Temporary Internet Files\Content.IE5\I9USTIUH\20140721003239[1].png">
            <a:extLst>
              <a:ext uri="{FF2B5EF4-FFF2-40B4-BE49-F238E27FC236}">
                <a16:creationId xmlns:a16="http://schemas.microsoft.com/office/drawing/2014/main" id="{A720AB30-B5B9-4945-8069-4F87F0A3C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292" y="22823711"/>
            <a:ext cx="11956700" cy="748788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 Box 39">
            <a:extLst>
              <a:ext uri="{FF2B5EF4-FFF2-40B4-BE49-F238E27FC236}">
                <a16:creationId xmlns:a16="http://schemas.microsoft.com/office/drawing/2014/main" id="{3D4453BD-8748-461F-9F67-B50736F08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6671" y="4230912"/>
            <a:ext cx="3515847" cy="216147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17331" tIns="58666" rIns="117331" bIns="58666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6638" dirty="0">
                <a:solidFill>
                  <a:schemeClr val="tx1"/>
                </a:solidFill>
              </a:rPr>
              <a:t>演者</a:t>
            </a:r>
            <a:endParaRPr lang="en-US" altLang="ja-JP" sz="6638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ja-JP" altLang="en-US" sz="6638" dirty="0">
                <a:solidFill>
                  <a:schemeClr val="tx1"/>
                </a:solidFill>
              </a:rPr>
              <a:t>顔写真</a:t>
            </a:r>
          </a:p>
        </p:txBody>
      </p:sp>
      <p:sp>
        <p:nvSpPr>
          <p:cNvPr id="49" name="Text Box 48">
            <a:extLst>
              <a:ext uri="{FF2B5EF4-FFF2-40B4-BE49-F238E27FC236}">
                <a16:creationId xmlns:a16="http://schemas.microsoft.com/office/drawing/2014/main" id="{76EA7E87-710F-4D9B-9798-7DB1CF0AE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1167" y="42121855"/>
            <a:ext cx="11242750" cy="42314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3600" dirty="0">
                <a:solidFill>
                  <a:schemeClr val="tx1"/>
                </a:solidFill>
              </a:rPr>
              <a:t>下記を必ず記入願います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ja-JP" sz="3600" dirty="0">
                <a:solidFill>
                  <a:schemeClr val="tx1"/>
                </a:solidFill>
              </a:rPr>
              <a:t>1.COI</a:t>
            </a:r>
            <a:r>
              <a:rPr lang="ja-JP" altLang="en-US" sz="3600" dirty="0">
                <a:solidFill>
                  <a:schemeClr val="tx1"/>
                </a:solidFill>
              </a:rPr>
              <a:t>開示：老年株式会社、その他</a:t>
            </a:r>
            <a:r>
              <a:rPr lang="en-US" altLang="ja-JP" sz="3600" dirty="0">
                <a:solidFill>
                  <a:schemeClr val="tx1"/>
                </a:solidFill>
              </a:rPr>
              <a:t>2</a:t>
            </a:r>
            <a:r>
              <a:rPr lang="ja-JP" altLang="en-US" sz="3600" dirty="0">
                <a:solidFill>
                  <a:schemeClr val="tx1"/>
                </a:solidFill>
              </a:rPr>
              <a:t>社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ja-JP" sz="3600" dirty="0">
                <a:solidFill>
                  <a:schemeClr val="tx1"/>
                </a:solidFill>
              </a:rPr>
              <a:t>2.</a:t>
            </a:r>
            <a:r>
              <a:rPr lang="ja-JP" altLang="en-US" sz="3600" dirty="0">
                <a:solidFill>
                  <a:schemeClr val="tx1"/>
                </a:solidFill>
              </a:rPr>
              <a:t>倫理審査の承認についての記載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ja-JP" altLang="en-US" sz="5400" dirty="0">
              <a:solidFill>
                <a:schemeClr val="tx1"/>
              </a:solidFill>
            </a:endParaRPr>
          </a:p>
        </p:txBody>
      </p:sp>
      <p:sp>
        <p:nvSpPr>
          <p:cNvPr id="2" name="Text Box 47">
            <a:extLst>
              <a:ext uri="{FF2B5EF4-FFF2-40B4-BE49-F238E27FC236}">
                <a16:creationId xmlns:a16="http://schemas.microsoft.com/office/drawing/2014/main" id="{4A1AF93B-80AC-44C9-A28D-D10926542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28979" y="9554562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  <p:sp>
        <p:nvSpPr>
          <p:cNvPr id="4" name="Text Box 47">
            <a:extLst>
              <a:ext uri="{FF2B5EF4-FFF2-40B4-BE49-F238E27FC236}">
                <a16:creationId xmlns:a16="http://schemas.microsoft.com/office/drawing/2014/main" id="{6FCDE363-4435-4B70-8FE5-E3A792550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1144" y="17462238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7FC5E9BE-FC32-4441-9344-27CD3B4D4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6474" y="31877366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  <p:sp>
        <p:nvSpPr>
          <p:cNvPr id="9" name="AutoShape 58">
            <a:extLst>
              <a:ext uri="{FF2B5EF4-FFF2-40B4-BE49-F238E27FC236}">
                <a16:creationId xmlns:a16="http://schemas.microsoft.com/office/drawing/2014/main" id="{ED2022BD-5AD8-43E8-BEEC-891FF60C8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2401" y="15718673"/>
            <a:ext cx="14313921" cy="103627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endParaRPr lang="ja-JP" altLang="en-US" sz="2337" b="0"/>
          </a:p>
        </p:txBody>
      </p:sp>
      <p:sp>
        <p:nvSpPr>
          <p:cNvPr id="10" name="Text Box 59">
            <a:extLst>
              <a:ext uri="{FF2B5EF4-FFF2-40B4-BE49-F238E27FC236}">
                <a16:creationId xmlns:a16="http://schemas.microsoft.com/office/drawing/2014/main" id="{18C022BB-DA30-49E2-9859-039BB6F5E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1155" y="15853266"/>
            <a:ext cx="2030901" cy="76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400" dirty="0">
                <a:solidFill>
                  <a:schemeClr val="tx1"/>
                </a:solidFill>
              </a:rPr>
              <a:t>考察</a:t>
            </a:r>
          </a:p>
        </p:txBody>
      </p:sp>
      <p:sp>
        <p:nvSpPr>
          <p:cNvPr id="11" name="Text Box 47">
            <a:extLst>
              <a:ext uri="{FF2B5EF4-FFF2-40B4-BE49-F238E27FC236}">
                <a16:creationId xmlns:a16="http://schemas.microsoft.com/office/drawing/2014/main" id="{6F0FC936-7EC7-43BC-8083-92E283021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28979" y="17462238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</p:spTree>
    <p:extLst>
      <p:ext uri="{BB962C8B-B14F-4D97-AF65-F5344CB8AC3E}">
        <p14:creationId xmlns:p14="http://schemas.microsoft.com/office/powerpoint/2010/main" val="4049038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271</Words>
  <Application>Microsoft Office PowerPoint</Application>
  <PresentationFormat>ユーザー設定</PresentationFormat>
  <Paragraphs>49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murai</dc:creator>
  <cp:lastModifiedBy>小幡 利也</cp:lastModifiedBy>
  <cp:revision>29</cp:revision>
  <dcterms:created xsi:type="dcterms:W3CDTF">2019-10-29T04:10:55Z</dcterms:created>
  <dcterms:modified xsi:type="dcterms:W3CDTF">2020-08-25T03:07:00Z</dcterms:modified>
</cp:coreProperties>
</file>