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3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42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7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6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0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76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49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2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32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1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41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78F1F-1FC9-1243-B094-FD6C933E45D1}" type="datetimeFigureOut">
              <a:rPr kumimoji="1" lang="ja-JP" altLang="en-US" smtClean="0"/>
              <a:t>2015/02/08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5525F-ADA3-F442-AE75-A935B94DE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0588"/>
            <a:ext cx="7772400" cy="2719294"/>
          </a:xfrm>
        </p:spPr>
        <p:txBody>
          <a:bodyPr>
            <a:normAutofit fontScale="90000"/>
          </a:bodyPr>
          <a:lstStyle/>
          <a:p>
            <a:r>
              <a:rPr kumimoji="1" lang="ja-JP" altLang="en-US" sz="1800" dirty="0" smtClean="0"/>
              <a:t>日本老年歯科医学会第</a:t>
            </a:r>
            <a:r>
              <a:rPr kumimoji="1" lang="en-US" altLang="ja-JP" sz="1800" dirty="0" smtClean="0"/>
              <a:t>○○</a:t>
            </a:r>
            <a:r>
              <a:rPr kumimoji="1" lang="ja-JP" altLang="en-US" sz="1800" dirty="0" smtClean="0"/>
              <a:t>回学術大会</a:t>
            </a:r>
            <a:r>
              <a:rPr kumimoji="1" lang="en-US" altLang="ja-JP" sz="6700" dirty="0" smtClean="0"/>
              <a:t/>
            </a:r>
            <a:br>
              <a:rPr kumimoji="1" lang="en-US" altLang="ja-JP" sz="6700" dirty="0" smtClean="0"/>
            </a:br>
            <a:r>
              <a:rPr kumimoji="1" lang="en-US" altLang="ja-JP" sz="6700" dirty="0" smtClean="0"/>
              <a:t>COI</a:t>
            </a:r>
            <a:r>
              <a:rPr kumimoji="1" lang="ja-JP" altLang="en-US" sz="6700" dirty="0" smtClean="0"/>
              <a:t>開示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 smtClean="0"/>
              <a:t>筆頭発表者名：老年 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443651"/>
            <a:ext cx="6400800" cy="1246752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dirty="0" smtClean="0">
                <a:solidFill>
                  <a:schemeClr val="tx1"/>
                </a:solidFill>
              </a:rPr>
              <a:t>COI</a:t>
            </a:r>
            <a:r>
              <a:rPr lang="ja-JP" altLang="en-US" dirty="0" smtClean="0">
                <a:solidFill>
                  <a:schemeClr val="tx1"/>
                </a:solidFill>
              </a:rPr>
              <a:t>関係にある企業などはありません。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178" y="151117"/>
            <a:ext cx="6189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口演発表，講演：開示すべき</a:t>
            </a:r>
            <a:r>
              <a:rPr kumimoji="1" lang="en-US" altLang="ja-JP" dirty="0" smtClean="0">
                <a:solidFill>
                  <a:srgbClr val="FF0000"/>
                </a:solidFill>
              </a:rPr>
              <a:t>COI</a:t>
            </a:r>
            <a:r>
              <a:rPr kumimoji="1" lang="ja-JP" altLang="en-US" dirty="0" smtClean="0">
                <a:solidFill>
                  <a:srgbClr val="FF0000"/>
                </a:solidFill>
              </a:rPr>
              <a:t>関係にある企業のない場合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7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7594"/>
            <a:ext cx="7772400" cy="2719294"/>
          </a:xfrm>
        </p:spPr>
        <p:txBody>
          <a:bodyPr>
            <a:normAutofit/>
          </a:bodyPr>
          <a:lstStyle/>
          <a:p>
            <a:r>
              <a:rPr kumimoji="1" lang="en-US" altLang="ja-JP" sz="6700" dirty="0" smtClean="0"/>
              <a:t>COI</a:t>
            </a:r>
            <a:r>
              <a:rPr kumimoji="1" lang="ja-JP" altLang="en-US" sz="6700" dirty="0" smtClean="0"/>
              <a:t>開示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 smtClean="0"/>
              <a:t>筆頭発表者名：老年 太郎</a:t>
            </a:r>
            <a:endParaRPr kumimoji="1" lang="ja-JP" altLang="en-US" sz="32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371600" y="2995308"/>
            <a:ext cx="6400800" cy="115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rgbClr val="000000"/>
                </a:solidFill>
              </a:rPr>
              <a:t>演題発表に関連し、開示すべき</a:t>
            </a:r>
            <a:r>
              <a:rPr lang="en-US" altLang="ja-JP" dirty="0" smtClean="0">
                <a:solidFill>
                  <a:srgbClr val="000000"/>
                </a:solidFill>
              </a:rPr>
              <a:t>COI</a:t>
            </a:r>
            <a:r>
              <a:rPr lang="ja-JP" altLang="en-US" dirty="0" smtClean="0">
                <a:solidFill>
                  <a:srgbClr val="000000"/>
                </a:solidFill>
              </a:rPr>
              <a:t>関係にある企業などとして、</a:t>
            </a:r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23"/>
          <p:cNvSpPr txBox="1">
            <a:spLocks noChangeArrowheads="1"/>
          </p:cNvSpPr>
          <p:nvPr/>
        </p:nvSpPr>
        <p:spPr bwMode="auto">
          <a:xfrm>
            <a:off x="1601929" y="4429607"/>
            <a:ext cx="444910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0000"/>
                </a:solidFill>
              </a:rPr>
              <a:t>顧問：</a:t>
            </a:r>
            <a:r>
              <a:rPr lang="en-US" altLang="ja-JP" sz="3200" dirty="0">
                <a:solidFill>
                  <a:srgbClr val="000000"/>
                </a:solidFill>
              </a:rPr>
              <a:t>A</a:t>
            </a:r>
            <a:r>
              <a:rPr lang="ja-JP" altLang="en-US" sz="3200" dirty="0">
                <a:solidFill>
                  <a:srgbClr val="000000"/>
                </a:solidFill>
              </a:rPr>
              <a:t>薬品工業</a:t>
            </a:r>
          </a:p>
        </p:txBody>
      </p:sp>
      <p:sp>
        <p:nvSpPr>
          <p:cNvPr id="7" name="テキスト ボックス 24"/>
          <p:cNvSpPr txBox="1">
            <a:spLocks noChangeArrowheads="1"/>
          </p:cNvSpPr>
          <p:nvPr/>
        </p:nvSpPr>
        <p:spPr bwMode="auto">
          <a:xfrm>
            <a:off x="1601929" y="5075154"/>
            <a:ext cx="577932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0000"/>
                </a:solidFill>
              </a:rPr>
              <a:t>講演料：</a:t>
            </a:r>
            <a:r>
              <a:rPr lang="en-US" altLang="ja-JP" sz="3200" dirty="0">
                <a:solidFill>
                  <a:srgbClr val="000000"/>
                </a:solidFill>
              </a:rPr>
              <a:t>B</a:t>
            </a:r>
            <a:r>
              <a:rPr lang="ja-JP" altLang="en-US" sz="3200" dirty="0">
                <a:solidFill>
                  <a:srgbClr val="000000"/>
                </a:solidFill>
              </a:rPr>
              <a:t>製薬、</a:t>
            </a:r>
            <a:r>
              <a:rPr lang="en-US" altLang="ja-JP" sz="3200" dirty="0">
                <a:solidFill>
                  <a:srgbClr val="000000"/>
                </a:solidFill>
              </a:rPr>
              <a:t>C</a:t>
            </a:r>
            <a:r>
              <a:rPr lang="ja-JP" altLang="en-US" sz="3200" dirty="0">
                <a:solidFill>
                  <a:srgbClr val="000000"/>
                </a:solidFill>
              </a:rPr>
              <a:t>ファーマ</a:t>
            </a:r>
          </a:p>
        </p:txBody>
      </p:sp>
      <p:sp>
        <p:nvSpPr>
          <p:cNvPr id="8" name="テキスト ボックス 25"/>
          <p:cNvSpPr txBox="1">
            <a:spLocks noChangeArrowheads="1"/>
          </p:cNvSpPr>
          <p:nvPr/>
        </p:nvSpPr>
        <p:spPr bwMode="auto">
          <a:xfrm>
            <a:off x="1586986" y="5688448"/>
            <a:ext cx="727417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0000"/>
                </a:solidFill>
              </a:rPr>
              <a:t>受託研究・共同研究費：</a:t>
            </a:r>
            <a:r>
              <a:rPr lang="en-US" altLang="ja-JP" sz="3200" dirty="0">
                <a:solidFill>
                  <a:srgbClr val="000000"/>
                </a:solidFill>
              </a:rPr>
              <a:t>D</a:t>
            </a:r>
            <a:r>
              <a:rPr lang="ja-JP" altLang="en-US" sz="3200" dirty="0">
                <a:solidFill>
                  <a:srgbClr val="000000"/>
                </a:solidFill>
              </a:rPr>
              <a:t>製薬株式会社</a:t>
            </a:r>
          </a:p>
        </p:txBody>
      </p:sp>
      <p:sp>
        <p:nvSpPr>
          <p:cNvPr id="9" name="テキスト ボックス 26"/>
          <p:cNvSpPr txBox="1">
            <a:spLocks noChangeArrowheads="1"/>
          </p:cNvSpPr>
          <p:nvPr/>
        </p:nvSpPr>
        <p:spPr bwMode="auto">
          <a:xfrm>
            <a:off x="1586986" y="6273224"/>
            <a:ext cx="666070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0000"/>
                </a:solidFill>
              </a:rPr>
              <a:t>奨学寄附金：</a:t>
            </a:r>
            <a:r>
              <a:rPr lang="en-US" altLang="ja-JP" sz="3200" dirty="0">
                <a:solidFill>
                  <a:srgbClr val="000000"/>
                </a:solidFill>
              </a:rPr>
              <a:t> E</a:t>
            </a:r>
            <a:r>
              <a:rPr lang="ja-JP" altLang="en-US" sz="3200" dirty="0" smtClean="0">
                <a:solidFill>
                  <a:srgbClr val="000000"/>
                </a:solidFill>
              </a:rPr>
              <a:t>製薬、</a:t>
            </a:r>
            <a:r>
              <a:rPr lang="en-US" altLang="ja-JP" sz="3200" dirty="0">
                <a:solidFill>
                  <a:srgbClr val="000000"/>
                </a:solidFill>
              </a:rPr>
              <a:t>F</a:t>
            </a:r>
            <a:r>
              <a:rPr lang="ja-JP" altLang="en-US" sz="3200" dirty="0" smtClean="0">
                <a:solidFill>
                  <a:srgbClr val="000000"/>
                </a:solidFill>
              </a:rPr>
              <a:t>薬品</a:t>
            </a:r>
            <a:r>
              <a:rPr lang="ja-JP" altLang="en-US" sz="3200" dirty="0">
                <a:solidFill>
                  <a:srgbClr val="000000"/>
                </a:solidFill>
              </a:rPr>
              <a:t>株式会社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" y="87594"/>
            <a:ext cx="6554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口演発表，講演：開示すべき</a:t>
            </a:r>
            <a:r>
              <a:rPr kumimoji="1"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関係にある企業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のある場合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16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525717" y="817558"/>
            <a:ext cx="8204057" cy="5967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1627" y="972432"/>
            <a:ext cx="8229600" cy="2998565"/>
          </a:xfrm>
        </p:spPr>
        <p:txBody>
          <a:bodyPr>
            <a:normAutofit/>
          </a:bodyPr>
          <a:lstStyle/>
          <a:p>
            <a:r>
              <a:rPr lang="ja-JP" altLang="en-US" sz="2000" dirty="0" smtClean="0"/>
              <a:t>演題，発表者名，所属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緒言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目的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材料と方法</a:t>
            </a:r>
            <a:endParaRPr lang="en-US" altLang="ja-JP" sz="2000" dirty="0" smtClean="0"/>
          </a:p>
          <a:p>
            <a:r>
              <a:rPr lang="ja-JP" altLang="en-US" sz="2000" dirty="0" smtClean="0"/>
              <a:t>結果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考察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結論</a:t>
            </a:r>
            <a:endParaRPr lang="en-US" altLang="ja-JP" sz="2000" dirty="0" smtClean="0"/>
          </a:p>
          <a:p>
            <a:r>
              <a:rPr lang="en-US" altLang="en-US" sz="2000" dirty="0" smtClean="0"/>
              <a:t>参考文献</a:t>
            </a:r>
            <a:endParaRPr kumimoji="1" lang="en-US" altLang="ja-JP" sz="2000" dirty="0" smtClean="0"/>
          </a:p>
        </p:txBody>
      </p:sp>
      <p:sp>
        <p:nvSpPr>
          <p:cNvPr id="5" name="正方形/長方形 6"/>
          <p:cNvSpPr>
            <a:spLocks noChangeArrowheads="1"/>
          </p:cNvSpPr>
          <p:nvPr/>
        </p:nvSpPr>
        <p:spPr bwMode="auto">
          <a:xfrm>
            <a:off x="852168" y="4453592"/>
            <a:ext cx="8175039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演題</a:t>
            </a:r>
            <a:r>
              <a:rPr kumimoji="0" lang="ja-JP" altLang="en-US" sz="2000" dirty="0">
                <a:solidFill>
                  <a:srgbClr val="000000"/>
                </a:solidFill>
                <a:latin typeface="+mn-ea"/>
              </a:rPr>
              <a:t>発表に関連し、開示す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べき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+mn-ea"/>
              </a:rPr>
              <a:t>COI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関係にある企業</a:t>
            </a:r>
            <a:r>
              <a:rPr kumimoji="0" lang="ja-JP" altLang="en-US" sz="2000" dirty="0">
                <a:solidFill>
                  <a:srgbClr val="000000"/>
                </a:solidFill>
                <a:latin typeface="+mn-ea"/>
              </a:rPr>
              <a:t>などはありません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。</a:t>
            </a:r>
            <a:endParaRPr kumimoji="0"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演題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COI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関係にある企業などとして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、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顧問：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A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薬品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工業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講演料：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B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製薬、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C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ファーマ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受託研究・共同研究費：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D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製薬株式会社</a:t>
            </a:r>
          </a:p>
          <a:p>
            <a:pPr lvl="3"/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奨学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寄附金：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 E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製薬、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F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薬品株式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会社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cs typeface="ＭＳ Ｐゴシック" charset="0"/>
              </a:rPr>
              <a:t>　</a:t>
            </a:r>
            <a:endParaRPr kumimoji="0" lang="en-US" altLang="ja-JP" sz="20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180" y="151117"/>
            <a:ext cx="4525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ポス</a:t>
            </a:r>
            <a:r>
              <a:rPr lang="ja-JP" altLang="en-US" dirty="0" smtClean="0">
                <a:solidFill>
                  <a:srgbClr val="FF0000"/>
                </a:solidFill>
              </a:rPr>
              <a:t>ター発表：最下段に</a:t>
            </a:r>
            <a:r>
              <a:rPr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情報を記載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6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208</Words>
  <Application>Microsoft Macintosh PowerPoint</Application>
  <PresentationFormat>画面に合わせる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日本老年歯科医学会第○○回学術大会 COI開示  筆頭発表者名：老年 太郎</vt:lpstr>
      <vt:lpstr>COI開示  筆頭発表者名：老年 太郎</vt:lpstr>
      <vt:lpstr>PowerPoint プレゼンテーション</vt:lpstr>
    </vt:vector>
  </TitlesOfParts>
  <Company>Tokyo Medical and Dental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 筆頭発表者名：金澤 学</dc:title>
  <dc:creator>Kanazawa Manabu</dc:creator>
  <cp:lastModifiedBy>金澤 学</cp:lastModifiedBy>
  <cp:revision>10</cp:revision>
  <dcterms:created xsi:type="dcterms:W3CDTF">2015-01-09T10:37:06Z</dcterms:created>
  <dcterms:modified xsi:type="dcterms:W3CDTF">2015-02-08T03:28:41Z</dcterms:modified>
</cp:coreProperties>
</file>